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ink/ink2.xml" ContentType="application/inkml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ink/ink5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ink/ink7.xml" ContentType="application/inkml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ink/ink8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ink/ink11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ink/ink12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ink/ink15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ink/ink16.xml" ContentType="application/inkml+xml"/>
  <Override PartName="/ppt/ink/ink17.xml" ContentType="application/inkml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ink/ink18.xml" ContentType="application/inkml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9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7.xml" ContentType="application/vnd.openxmlformats-officedocument.presentationml.notesSlide+xml"/>
  <Override PartName="/ppt/ink/ink25.xml" ContentType="application/inkml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ink/ink26.xml" ContentType="application/inkml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1.xml" ContentType="application/vnd.openxmlformats-officedocument.presentationml.notesSlide+xml"/>
  <Override PartName="/ppt/ink/ink29.xml" ContentType="application/inkml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2.xml" ContentType="application/vnd.openxmlformats-officedocument.presentationml.notesSlide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8"/>
  </p:notesMasterIdLst>
  <p:sldIdLst>
    <p:sldId id="328" r:id="rId5"/>
    <p:sldId id="329" r:id="rId6"/>
    <p:sldId id="366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65" r:id="rId31"/>
    <p:sldId id="353" r:id="rId32"/>
    <p:sldId id="354" r:id="rId33"/>
    <p:sldId id="355" r:id="rId34"/>
    <p:sldId id="356" r:id="rId35"/>
    <p:sldId id="357" r:id="rId36"/>
    <p:sldId id="358" r:id="rId37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58970" autoAdjust="0"/>
  </p:normalViewPr>
  <p:slideViewPr>
    <p:cSldViewPr>
      <p:cViewPr varScale="1">
        <p:scale>
          <a:sx n="117" d="100"/>
          <a:sy n="117" d="100"/>
        </p:scale>
        <p:origin x="494" y="67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67728"/>
        <c:axId val="-15267184"/>
      </c:scatterChart>
      <c:valAx>
        <c:axId val="-15267728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15267184"/>
        <c:crosses val="autoZero"/>
        <c:crossBetween val="midCat"/>
        <c:majorUnit val="100"/>
      </c:valAx>
      <c:valAx>
        <c:axId val="-1526718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-152677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80240"/>
        <c:axId val="-15269360"/>
      </c:scatterChart>
      <c:valAx>
        <c:axId val="-15280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-15269360"/>
        <c:crosses val="autoZero"/>
        <c:crossBetween val="midCat"/>
      </c:valAx>
      <c:valAx>
        <c:axId val="-15269360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-152802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74800"/>
        <c:axId val="-15276432"/>
      </c:scatterChart>
      <c:valAx>
        <c:axId val="-15274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-15276432"/>
        <c:crosses val="autoZero"/>
        <c:crossBetween val="midCat"/>
      </c:valAx>
      <c:valAx>
        <c:axId val="-1527643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-152748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5:49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9110 5126 4708,'0'0'1313,"0"0"225,0 0 736,0 0-545,0 0-383,0 0-353,-19 0-161,19 0-255,0 0-65,0 21-31,0-21-65,0 0-63,19 19 31,21-19-96,0 0-31,-1 0-33,40 0-128,-18 0-64,18 0 32,20 20-32,-20-20 0,20 0-32,1 0 0,-20 21 32,-1-21 32,0-21 32,0 21-96,-18 0 96,-22 0-128,-19 0 64,0 0-32,0 0 32,-20 0-256,0 0 128,0 0-96,0 0-289,-20 0-255,0-20 63,20 20-224,-20 0-832,-1 0-1410,21-19-2243</inkml:trace>
  <inkml:trace contextRef="#ctx0" brushRef="#br0" timeOffset="439.025">10063 5027 5188,'-20'0'1057,"20"0"417,0 0-129,0 0 609,0 0-353,20 0-512,0 20-608,1-20-289,-3 20-32,22-20 161,1 20-161,18 0-64,-19-20-32,-1 19-32,1-19-64,-20 21 32,0-21-32,-20 19 128,19 1 160,-38 1 129,-1-2 31,0 1-128,0 19-128,-20-18 1,1-1-97,-1-1 96,19 1-128,-17-1-160,38 22-417,-21-21-1152,21-1-2948</inkml:trace>
  <inkml:trace contextRef="#ctx0" brushRef="#br0" timeOffset="4321.2472">15761 5186 6566,'0'0'576,"-20"0"385,20 0 256,-21 0 673,21 0-64,0 0-673,0 0-320,0 0-65,0 0-191,0 0-193,21 0-63,-1 0 31,0 0-64,19-20-160,21 20-128,19 0 64,0-19-32,2 19-96,18 0 128,-20-21-64,20 21-128,-20 0 64,1-19 32,-20 19-96,-1-20-128,-19 20-321,-1-20-352,-39 20-224,20 0-192,-20 0-449,-20 0-864,0-20-3460</inkml:trace>
  <inkml:trace contextRef="#ctx0" brushRef="#br0" timeOffset="4752.2716">16158 4968 7879,'20'0'609,"-20"0"-513,-20 0-417,-1 0 449,3 19-128,-22-19 65,-1 20-98,3 20 66,-23-20 255,2 0 192,-1 0 385,21-1 96,19 2-224,-21-2-225,41 1-256,0-20-31,0 21 351,21-21 129,-1 19-225,20 1-31,19-20-129,-19 20-192,19-20-64,0 19-32,2-19-256,-3 21-897,-17-21-2723</inkml:trace>
  <inkml:trace contextRef="#ctx0" brushRef="#br0" timeOffset="8120.4645">8893 12280 6053,'0'0'1281,"0"0"-352,0 0 128,0 0 449,-20 0-225,20 0-769,0 0-223,0 0 255,20 0 289,-20 0-192,0 0-161,18 0-128,3 20-127,-1-20 31,0 0-160,19 19-32,1-19-32,-20 0 32,0 0-64,19 0 0,1 0 64,-1 0-32,21 0-32,-1 0 32,20 0-64,2 0-96,-2 0-32,-20-19 0,2 19 64,-3 0 96,-17 0-64,18 0 0,1 19 64,-1-19 64,0 0-128,1 0 96,19 0 0,1 0-96,-1 0 224,21-19-32,-21 19 0,21-20-64,-21 20 0,20 0-32,0 0-32,0-20 0,1 20 0,19 0 0,0 0 0,1-20 0,-2 20-32,1 0 64,0-20-64,21 20 64,-2 0-32,1 0 0,1 0 0,-2 0 32,-19 0 0,21 0-64,18 0 0,-19 20 64,20-20-64,0 20 64,-1-20 0,2 0-96,-2 20 128,0-20-32,2 20 128,18-20 33,-18 0-65,18 19-64,-20-19-32,21 0-32,19 20 32,-18-20-32,18 0 32,1 0 0,-1 0-32,1 0 64,-1 0-64,1-20 32,-1 20 0,-20 0 0,2 0 0,-22 0-64,-38 0 0,-1-19-96,-40 19-385,-20 0-287,-39 0-802,-20 0-2210,-40 0-6597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8:38.3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 3815 10281,'0'20'1890,"0"-20"-1762,0 19 192,0-19 577,20 0-32,20 21-32,19-21-128,2 0-225,18 0-96,0 0-31,20-21-33,-20 21-128,-19-19-192,19 19 0,-20 0 0,2 0 0,-22-20-96,1 20-192,-20 0-97,0 0-159,-20 0-449,0 0-288,0 0-1250,-20-20-6661</inkml:trace>
  <inkml:trace contextRef="#ctx0" brushRef="#br0" timeOffset="303.0174">2857 3676 14093,'20'0'-128,"1"0"96,-3 0 352,22 0 96,1 0 545,-2 20 128,1-20-384,19 0-481,-19 19 32,19 1-95,1-20 95,-21 20-64,22 0-256,-23 0 96,-17 0 32,-1-20-64,-20 20 224,0 20 193,-20-21-161,-21 21-32,-18 0-64,0-1 97,-1 2-161,1-2-32,-1 0-128,21-18-321,19 18-1376,0-19-3140</inkml:trace>
  <inkml:trace contextRef="#ctx0" brushRef="#br0" timeOffset="7584.4336">4763 6677 6181,'0'0'449,"0"0"255,0 0-415,0 0 159,0 0 641,0 0 96,0 0-800,0 0-129,0 0 128,0 0 193,0 0-129,0 0-159,0 0-161,20 0-32,0 0 32,0 0 32,-1 0 32,1 0-32,20 0-64,19-21-32,-19 21-96,19 0 64,-18 0-32,18 0 0,20 0 33,1 21-33,-1-21 32,0 0-32,21 0 0,-1 0 32,0 0 0,20-21-96,1 21 64,18-19 0,1 19 0,1-19 96,-2 19 288,-19-21-224,1 21-192,-41 0 32,20 21 32,-19-21-64,0 0 64,-1 19-64,20-19-128,-20 19 32,20-19 96,-20 0 32,20 0 32,1 0 32,-20 0 256,-1 0 257,0 0 31,0 0-159,-18 0-257,-22 0-64,1-19-96,-20 19-32,0 0-128,-20 0-417,0 0-383,0 0-898,-20 0-4420</inkml:trace>
  <inkml:trace contextRef="#ctx0" brushRef="#br1" timeOffset="14962.8557">15761 9796 1761,'0'20'1954,"-20"-20"-641,20 0 385,0 0 160,0 0 128,0 0-641,-21 0-544,21 0-161,0 0 129,21 0-161,-21 0 1,0 0-32,20 0 31,20 0-159,-21 0-65,41 0-256,19 0-96,-20-20 0,42 20-32,-22-20-224,0 20 448,20 0-192,-20 0-32,21-19 0,-40 19 0,19 0 32,-20 0-96,1 0 64,-21 0 0,2 0-128,-21 0 32,0 0 32,-2 0 64,-18 0 0,0 0 0,0 0 64,0 0 128,0 0 128,0 0-31,0-20-97,0 20-128,0-20 32,0-20-128,0 20 32,0-20 0,0 1 32,0-1-64,0-20 96,0 0-160,0 1-32,-18-21 64,18-19 0,-20 19-96,0 1-193,-1 20 225,1-1 128,0 0-64,1 21 64,-1-1 0,20 20 96,-20 0-64,20 0-64,0 20 96,0 0-96,0 0 0,0 0-32,0 0-96,0 0-32,0 0 0,-20 0-1,20 0 97,-20 20 32,-19-20-32,-1 20 0,-19-20-256,-2 20-33,-18-20-31,-20 0 320,20 0 64,-20 20 0,-21-20 0,21 0 32,0 0 0,20 0 0,0 0 0,18 20 0,23-20 0,-3 0 0,21 0 0,0 0 0,20 0-32,0 0-64,0 0 32,0 0 96,0 19 64,20-19-64,-20 20 0,20-20 96,0 20 32,-20 0-128,0 20 160,21 0 97,-21 19-97,18 1-128,-18 19 0,0 1 64,20-1 64,1 0-96,-1 1-96,0-20 96,-2 0 0,-18-1-128,21-19 32,-21 0 0,0-1 32,20-19-64,-20 0-544,20 0-1218,-20-20-7591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09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5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4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3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6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4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3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3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8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5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42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5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23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4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3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3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4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6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1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73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5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6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7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4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6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7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6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19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6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1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51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603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09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3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5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4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7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3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4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8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5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1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29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4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4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5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2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2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7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4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8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6:23.6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 3239 2081,'0'20'865,"0"-20"192,0 0 705,0 0 320,0 0-384,0 0-481,0 0-64,-20 0-128,20 0-224,0 0-161,0 0-191,0 0-65,20 0 257,-20 0-161,20 0-192,-1 0-160,21-20-96,0 0 64,19 0-96,0-1 33,1 2-33,-1-1 64,22 1-64,-2-2 0,-20 1 64,1 0-32,-1 1-64,-18 19 32,-3-20 0,3 20-32,-41 0 0,20 0-32,-2 0-65,-18-20-63,0 20-128,0 0-609,0 0-544,0 0-545,0 0-1313,0 0-5188</inkml:trace>
  <inkml:trace contextRef="#ctx0" brushRef="#br0" timeOffset="287.0163">1705 2901 8167,'-38'0'321,"17"0"319,21 0 513,-20 0 673,20 0 384,0 0-1441,0 0-897,0 0 384,0 0 64,20 0-160,19 0-64,-19 0 1,21 20-1,18-20-32,-19 0-64,-1 0-128,1 0 31,-20 0 33,-20 19 128,20 1 1,-20 0-33,0 0 96,-20 0-64,0 0-64,0 19 0,0-19 0,1 1-128,-1-2-769,0 1-2466,0-1-7303</inkml:trace>
  <inkml:trace contextRef="#ctx0" brushRef="#br0" timeOffset="8041.46">5477 3854 4388,'0'0'-128,"0"0"160,0 0 672,21 0 770,-21 0-65,20 0-544,-20-19-577,20 19 353,-20 0 416,18 0 96,-18 0-288,21 0-257,-21-20 1,20 20-1,0 0-287,0 0-161,-1 0 0,21-20 32,0 20-64,19 0-64,0 0 64,-19 0-96,19 0-32,2 0 0,-2 0 32,20 0-64,-19 20 64,19-20-64,0 0 0,2 0-64,-2 0 128,20 0-64,-20 0 32,21 0 32,-21-20-32,0 20 32,1 0 64,-21 0 1,2 0 63,18 0-96,-41 0-32,23 0-32,-41 0 0,-1 0-64,1 0-193,0 0-127,-20 20-545,-20-20-1153,-19 0-5893</inkml:trace>
  <inkml:trace contextRef="#ctx0" brushRef="#br0" timeOffset="8921.5103">8893 3835 4804,'-20'0'1153,"20"0"321,0 0 127,0 0-224,0 19 129,20-19-225,-2 0-448,23 0-417,-1 0-160,-1 0 33,21 0 159,19 0-64,0 0-287,21 0-65,19 0 64,-20 0-160,21 0 64,-1 0-64,-20 0 32,0 0 32,-20 0-129,0 0-31,1 0-192,-20 0-193,-21 0-63,-19 0-1026,-20-19-1953</inkml:trace>
  <inkml:trace contextRef="#ctx0" brushRef="#br0" timeOffset="10039.5743">12446 3914 4356,'0'0'1153,"0"0"-224,0 0 800,19 0-31,-19 0-417,20 0-448,0 0-385,20 0-95,-1-20-129,1 20 32,39 0 96,-20 0 1,42 0-161,-22-19-64,20 19-32,1 0-64,19 0 0,-1-21 32,21 21-32,-19-19 0,-21 19 32,0 0-32,0-20-128,-40 20 0,2 0-544,-22 0-610,1 0-864,-20 0-1761</inkml:trace>
  <inkml:trace contextRef="#ctx0" brushRef="#br0" timeOffset="22789.3034">2936 4054 224,'0'0'768,"0"0"-287,0 0-449,0 0-32,0 0 0,0 0 480,0 0 930,-20 0 159,20 0 33,0 0-353,0 0-384,0-21 128,0 21-96,0 0-97,-18 0 225,18 0 64,0 0-128,0 0 64,0-20-128,-21 20-160,21 0-1,0 0-63,0 0-32,0 0-257,0 0-224,0 0 0,21 0 161,-21 0 31,18 20-224,2 1 0,21-21 64,-3 19 97,3 21-225,-1-21 0,-1 2-64,1-2 96,-1 1-96,1 0 0,0 0 64,-1 0-128,-19 0 0,21-20-32,-41 0 0,18 0-257,-18 19-63,20-19-161,-20 0-95,-20 0-193,20-19-609,0 19-1472,-18 0-2275</inkml:trace>
  <inkml:trace contextRef="#ctx0" brushRef="#br0" timeOffset="23107.3217">3313 3994 8071,'0'0'1185,"0"0"-928,0 0 1760,-19 0-223,19 19-737,-20 1-192,-20 1-321,20 18 161,1 0-32,-21 1-129,0 20-287,1-20-33,19 0-224,-21 0-64,41-21 32,-18 1-417,18 0-287,0-20-1218,18 0-2114</inkml:trace>
  <inkml:trace contextRef="#ctx0" brushRef="#br0" timeOffset="23663.3534">3691 4212 3042,'-20'0'1186,"20"0"895,0 0 194,0 20-706,0-20-576,0 0-32,0 0 224,0 0-64,0 20 0,0-20-128,20 0 0,-20 20-192,0-1-161,0 2-95,0-2-257,0 21-192,0-20 0,0 20-96,-20-20-256,20 0-705,20-1-1153,-20 1-4484</inkml:trace>
  <inkml:trace contextRef="#ctx0" brushRef="#br0" timeOffset="25238.4436">6232 4073 8456,'0'0'3074,"0"0"-2657,0 0 1216,0 0-319,0 0-257,21 20 192,-3-20-352,2 20-257,21-1 65,-3 2-257,3-2-223,18 1-65,-19 0-64,0 20-96,19-20-224,-19-20-193,-21 19-352,1 2-640,0-21-1185,0 0-2691</inkml:trace>
  <inkml:trace contextRef="#ctx0" brushRef="#br0" timeOffset="25469.4568">6629 4033 10570,'-20'21'64,"0"-21"832,0 39 962,-19-19-320,-1 20-481,20-1-641,-19 1-384,19 0 0,0 0-160,-1-21-641,3 2-1569,18-2-2114</inkml:trace>
  <inkml:trace contextRef="#ctx0" brushRef="#br0" timeOffset="25836.4778">6866 4212 14285,'0'0'1826,"0"0"-2050,0 0 320,0 0 224,21 0 289,-1 0-257,0 20-288,0-20-96,-1 20 96,1 0-128,-20-20-160,0 19-65,20 2-31,-20-2 320,-20-19 64,0 21-64,1-2 32,-1 1 96,0-20 0,20 20-160,0-20 128,0 20-31,0-20 159,20 0 0,19 20-256,1-20-416,-20 0-225,20-20-1089,-21 20-2530</inkml:trace>
  <inkml:trace contextRef="#ctx0" brushRef="#br0" timeOffset="26601.5216">9349 4153 12363,'-21'0'417,"21"0"640,-20 0 928,20 0-1152,20 0-128,-20 0 160,21 19-193,19 1-63,-1-20-257,1 20 33,0 0-129,-1 0-224,1 0 160,-1-1-256,1 2-32,1-2-32,-23-19-385,-18 0-255,20 21-674,-20-21-832,0 0-2594,-20 0-5286</inkml:trace>
  <inkml:trace contextRef="#ctx0" brushRef="#br0" timeOffset="26817.5339">9707 4093 11434,'-20'20'609,"-1"-1"-609,-19 2 448,21 18 289,-1 1 64,-20 0-481,20 0-288,1 0-32,-1-1-128,0-19-513,20 0-1312,0 0-1731</inkml:trace>
  <inkml:trace contextRef="#ctx0" brushRef="#br0" timeOffset="27264.5594">9905 4272 13965,'0'0'416,"19"-20"-96,-19 20 417,20 0-320,0 0 479,0 0-768,0 0-256,-1 0-32,-19 20-32,0-20-160,0 19 224,0 2 64,-19-21 64,19 19-33,0 2-63,0-21 0,19 19-32,-19 1 64,20 0-128,0-20 96,-20 20 32,20 0 64,-20 0-96,21-20 64,-21 19 64,-21-19 224,1 0 128,0 20-95,-19-20 223,19 0-64,-20 20-255,20-20-321,1 0-385,-1 0-1441,20 0-4868</inkml:trace>
  <inkml:trace contextRef="#ctx0" brushRef="#br0" timeOffset="28001.6016">12803 4153 13965,'0'0'1057,"0"19"288,20-19 737,0 0-1057,0 20-513,19 0-127,1 0-1,-1-20-96,1 20 1,19 0-289,2-1 160,-23 2-320,3-2-449,-1 2 33,-21-21-161,-19 0-769,0 0-1504,0 0-1635,0 0-4259</inkml:trace>
  <inkml:trace contextRef="#ctx0" brushRef="#br0" timeOffset="28268.6169">13319 4073 9480,'0'0'2243,"0"0"-1827,0 0 1922,0 0-1601,-20 20-481,0 19 321,-19 1-193,-1 0-32,1 0 33,19-1-129,-21 1 0,21-19-320,2-2 0,-3 1-96,1 0-256,20 0-481,0-20-1025,0 0-1890,0 20-4035</inkml:trace>
  <inkml:trace contextRef="#ctx0" brushRef="#br0" timeOffset="28642.6383">13617 4252 14061,'0'0'640,"-21"0"-511,21 0 511,-20 0-384,2 0 289,18 20-353,-20-20-224,20 0 256,0 19 33,20-19 63,-20 21 160,18-21-95,2 0-33,21 19-192,-21-19 0,19 0-96,-19 0 64,20 0 33,-20 0-129,19 0-545,-19 0-288,0 0-736,-20 0-1730,0 0-5093</inkml:trace>
  <inkml:trace contextRef="#ctx0" brushRef="#br0" timeOffset="28836.6494">13776 4252 8968,'0'20'416,"0"-1"834,0 2 1280,0-2-128,-20 2-800,20 18-1058,0-19-416,0 20-128,20-1-480,-20-19-2467,0 0-10986</inkml:trace>
  <inkml:trace contextRef="#ctx0" brushRef="#br0" timeOffset="33604.922">17032 3775 12748,'0'-20'1217,"0"20"-1217,0 0 544,0 0-288,0 0-832,0 20 256,0 0 320,0 20 96,0 0 32,0-1 96,19 1-64,1 0 32,20-21 65,-1 1 223,1 1 225,0-21-1,-1 0-127,2-41-257,-3 22 1,-18-21-225,1 0 96,-1 1-160,-20 18-32,0-18-96,0 19 0,0 0-225,-20 0 193,20 20-128,0 0-224,0 40 319,0-20 129,0 40-32,0-1 96,20 1-96,-20 0 64,20-1-96,-1 0-96,-19 1 32,0-20 128,0 19-32,0-38 256,-19 18 160,-1-19 225,0 20 192,-21-40 384,-18 20-96,19-20-193,-19 19-383,0-19-193,19 0-224,-19-19-64,19 19-192,-1-20-64,3 0-289,-3 0-352,21 20 33,0-20-866,20 20-3651</inkml:trace>
  <inkml:trace contextRef="#ctx0" brushRef="#br0" timeOffset="68242.9031">1726 10472 6790,'-21'0'320,"21"0"737,-20 0 1313,20 0-223,0 0-802,0 0-609,0 0-255,0 0-97,0 0-95,0 0-65,0 0 32,0 0 128,20 0 1,-20 0 95,21 20-63,-1-20-257,0 0-32,19 0 96,1 0-288,-1 0 128,1 0-32,0-20-96,-1 20 96,1 0 0,1 0 0,-23 0 64,2 0-160,1 20 64,-1-20 0,-20 0 32,0 0-64,20 0-128,-20-20-96,0 20-193,0 0-223,0 0-257,18 0-480,-18 0-866,0 0-992,0 0-2786</inkml:trace>
  <inkml:trace contextRef="#ctx0" brushRef="#br0" timeOffset="68603.924">2084 10353 128,'0'0'544,"0"0"-544,0 0 993,18 0 1377,2 0-192,1 0-960,-1 0-322,0 19 33,-2-19-96,3 0-417,19 0-287,-20 0-1,19 0 32,-19 21-160,0-21 0,19 0 32,-19 19 0,-20-19 64,20 20 352,-20-20 513,-20 20-256,0 0-289,1 0 129,-1-1-257,0 2-320,0-2-128,0 1-449,1 1-1601,-1-2-2690</inkml:trace>
  <inkml:trace contextRef="#ctx0" brushRef="#br0" timeOffset="71980.1171">11632 10174 4996,'0'0'2659,"19"0"-2435,-19 0 1281,20-20 802,-20 20-802,20 0-416,-20 0-288,20 0-193,-20 20-31,20-1-193,-20 22-256,0-2 33,0 1-129,0 0-32,0 0 32,0-21 0,0 21-32,0-40 64,0 20 96,0-20 224,0-20 65,0 0-417,0 0-32,0-20-32,0 21-64,0-21-97,0 0-191,19 1-128,-19 19 351,20-1 97,0 2 64,0 19 192,1 0 193,-21 0-129,18 19-160,2 2-64,1-1 64,-21-1 32,20 21-31,-20-20-97,20 20 0,-20-21 0,18 2-257,-18 18 1,0-19-128,0 0-97,0 0-480,0-1-768,21-19-1122,-21 0-833</inkml:trace>
  <inkml:trace contextRef="#ctx0" brushRef="#br0" timeOffset="72283.1344">12108 10234 12171,'0'0'1217,"0"0"353,0 0 672,20 0-801,0 0-544,-1 0-417,21 0-191,1 0-161,-3 0-32,-17 0-64,19 0-96,-1-20-224,-19 20-865,-20 0-1122,0 0-3394</inkml:trace>
  <inkml:trace contextRef="#ctx0" brushRef="#br0" timeOffset="72448.1437">12207 10353 5893,'0'19'7655,"21"-19"-7142,-1 0 1377,-2 0-1,23 0-703,-21 0-802,19-19-352,-19 19-545,0 0-800,0 0-2242,-20-20-10378</inkml:trace>
  <inkml:trace contextRef="#ctx0" brushRef="#br0" timeOffset="72780.1627">12762 10074 13676,'21'-39'641,"-1"39"-513,-20-20 1378,-20 20-1058,20 20-544,-21 0 64,3-1 0,-2 1 96,-1 20 32,21-20-64,0 0 32,0 20 0,21-40 160,-1 20 1,-2-1 31,23-19-32,-1 0-128,19 0 64,-19 0 65,19 0-129,-19 0-32,-1 0-64,2 0-96,-21-19-353,-20 19-512,0 0-1121,0 0-3267</inkml:trace>
  <inkml:trace contextRef="#ctx0" brushRef="#br0" timeOffset="73011.176">12922 10154 11755,'-20'60'1089,"20"-21"-64,0 1 416,20 0-320,-20-1-769,0 1-256,20-20-384,-20 20-897,20-20-2691,-20-20-7622</inkml:trace>
  <inkml:trace contextRef="#ctx0" brushRef="#br0" timeOffset="74245.2464">3651 8803 6694,'40'0'3555,"-21"0"-3170,1 19-193,20-19 64,-19 20 1089,17 20-96,3-20-768,18 19-353,-19-18-32,0 18-64,19-19 0,-19 0 64,-21 0-160,1 0-448,0-20-641,-20 0-1057,0-20-3556</inkml:trace>
  <inkml:trace contextRef="#ctx0" brushRef="#br0" timeOffset="74525.2624">3552 9001 10153,'-40'20'865,"40"-20"-1057,0 0 1377,20-20 1185,0 0-1121,0 1-512,19-21 0,-19 0 192,-20 0-321,20 1-223,-20-1-289,0 0-64,0 1-64,0 18-161,0 2 97,20-2-32,-20 21-352,20 0 288,-1 21 128,21-2 64,1 2-65,-3 18 97,23-19-448,-22 20-321,21-20-896,-21-1-2851</inkml:trace>
  <inkml:trace contextRef="#ctx0" brushRef="#br0" timeOffset="75038.2919">6609 8803 11306,'20'0'737,"-20"19"1089,20-19-193,-20 20-736,19 0-32,-19 20-417,20-20-127,0 20-225,-20-1-96,41 1 96,-23-20-96,2 19-321,-20-18-447,21-2-481,-1-19-994,-20 0-2625</inkml:trace>
  <inkml:trace contextRef="#ctx0" brushRef="#br0" timeOffset="75340.3093">6470 9140 5252,'-19'0'8296,"19"-19"-7815,19-2-449,1 2 64,20-1 801,-20-20 0,19 0-705,-19 0-128,0 1-64,0-21 0,-20 21-160,19 19 96,-19 0 128,0 20-64,0 0 64,0 0 96,0 20 481,0 0 31,20-1-287,-20 1-161,40 20-192,-19-20 64,17 0-64,3-1-96,-21-19-897,19 21-2338,-19-21-8649</inkml:trace>
  <inkml:trace contextRef="#ctx0" brushRef="#br0" timeOffset="75810.3361">9786 8743 12812,'0'20'288,"0"0"705,0 19 576,-20 1-319,20 0-322,0-1-511,0 1-289,0 20-96,0-20 32,0-21-32,20 2 32,-20-2-160,20 1-449,-20-20-319,0 0-1058,0-20-3395</inkml:trace>
  <inkml:trace contextRef="#ctx0" brushRef="#br0" timeOffset="76069.351">9527 8962 12235,'0'0'2723,"20"0"-2531,0-21 192,20 2 641,19-21 160,0 20-512,-18-20-481,18 21-160,-19-1 64,-20 0-64,0 0-96,-20 20-64,0 0-32,0 20 64,19 0 64,-19 0 64,0-1-32,0 21-32,0-20 32,0 0 32,20 0-64,0-1 64,0-19-449,0 21-1344,19-21-3941</inkml:trace>
  <inkml:trace contextRef="#ctx0" brushRef="#br0" timeOffset="76560.379">13161 8783 10313,'0'0'1538,"-20"20"-962,0-1 1474,-1 1 0,1 20-865,2 0-384,-23 0-449,21 19-63,0-19-129,1-1-128,19 1-64,-20-20 32,20 0-449,20 0-287,-20-20-642,0 0-2337,19 0-5350</inkml:trace>
  <inkml:trace contextRef="#ctx0" brushRef="#br0" timeOffset="76862.3961">12744 9001 15438,'-20'0'352,"40"-20"-352,-20 20 449,39-19 800,-19-2-544,20 2-577,-1-1-32,21 0 0,-21 0 32,1-20-64,1 21-96,-3-1 32,3 0 0,-3 0 64,-17 20-128,-1-20-32,-20 20 32,0 20 128,0 0 160,0 20-128,0-21 65,0 21 31,20 0-160,-20-20 32,20 20-256,-1-21-417,21 21-832,-20-20-3140</inkml:trace>
  <inkml:trace contextRef="#ctx0" brushRef="#br0" timeOffset="83440.7726">18282 4849 4163,'0'-20'2467,"20"20"-641,-20 0 255,0-21-127,0 21-192,0 0-417,0 0-416,0 0-96,0 0-224,0 0-385,0 0-128,20 0-224,0 21 192,-1-21-32,21 20-64,0-20-128,19 19-65,-18 1-31,17 0 96,-17 0-160,-2 0-33,1 0-447,-20-1 768,-20 1-289,20 0 289,-20 0 224,-20 0 97,20 20-289,-20-21 32,20 21 0,-20 20-32,20-20 0,-20 0-64,20 19-193,-19 1-95,19-21-32,-20 21-33,20-20 257,0-1 160,0 21-32,0-20 96,0-20 128,20 19-95,-20-18 31,19-1-96,-19-1 0,20 1 32,0-1 32,0 2-288,0-1-417,-20-20-672,19 0-673,-19 19-1729</inkml:trace>
  <inkml:trace contextRef="#ctx0" brushRef="#br0" timeOffset="86167.9286">18778 5921 2178,'0'0'1537,"0"0"65,0 0 319,0 0-351,0 0-577,0 0-353,0 0-415,0 0 319,0 0 33,0 0 63,0 0 33,0 0-97,20 0 161,-20 0-288,20 0-193,0 0-192,0 0-32,-1 0-64,1 0 32,0 0-32,0 0 32,1 0-64,-21 0 32,18 0 32,-18 0 32,0 0 32,-18 0-192,18 0 32,-21 0 32,21 0 0,-20 0 31,0 0 33,0 0-32,1 0 32,-1 0 32,0 0-32,20 20 0,-20-20-32,20 0 64,0 20-32,-20-20 65,20 20 63,0-20-32,0 20 0,0 0-32,0-1 192,-19 1-32,19 0-96,0 20-95,0-20 31,0 19 64,0-18-96,0 18 0,0-18-32,0 18 32,0-19 64,0 20-32,19-20 32,-19 19 0,0 1 0,0-20 0,0 19 0,0 1 0,0-20-63,0 21-1,0-3 32,0-17 0,0 19 32,0-21 32,0 21 32,0 0-64,20-1-128,-20 1 128,0-20-32,-20 20-96,20-1 96,0 1-32,0 0 64,0-21 0,0 21 321,0 0-97,0 0-320,20 0 64,-20 19 0,20-19-32,-20-1 0,20 21-32,-20-1 32,20-18 0,-20 18 0,19-19-32,-19 20 97,0-21-97,20 21 32,-20-20 0,0-1 160,20 21-32,-20-21 0,20 2-128,-20-2 32,0 21 0,0-20-64,0 0 32,0-1 32,0 1-64,0 0 0,0-1 64,0-18-64,0 18 0,0-19 0,0 20-32,21-20 64,-21-1-96,0 1 160,0 0-128,0-20 64,0 20-32,0-20 64,18 0-31,-18 20-1,0-20 32,0 0 64,0 0 32,-18 0-128,-3 0-64,21 19 64,-20 2 0,0-21-96,0 0 160,20 19-224,-19-19 128,19 0 0,-20 0-128,20 0-96,-20 0-33,0 0-31,0 0-160,1 0-481,19 0-1281,-20 0-3652</inkml:trace>
  <inkml:trace contextRef="#ctx0" brushRef="#br0" timeOffset="87025.9776">19492 5742 12523,'0'-19'1250,"0"19"-610,0 0 193,21 19 128,-21 1-385,20 40-95,0-21-33,0 21-224,-1-20-31,-19 20-193,20-21 64,-20 1 0,0-20 64,0 0-64,0-20 160,0 0 193,0-20-321,-20 0-128,20-20 128,0 1-192,0-1-161,20 0-31,-20 20 128,20-19-96,0 39 96,-20-21 96,20 42 192,-1-21 0,-19 20-128,20 19 96,-20-19-160,0 20 32,20-20 32,-20-1 0,20-19 64,-20 0 32,20 0 0,-20 0-32,19-19-224,1-21 224,0 20-160,1-20-160,-1 21-1,-2-1 65,2 20 256,-20 0 160,21 0 97,-1 39 63,-20 1 97,20 0 31,-1-1-128,-19 1-191,20 20-1,0-40-288,0 20-289,-20-21-672,20 1-1249,-20 1-5573</inkml:trace>
  <inkml:trace contextRef="#ctx0" brushRef="#br0" timeOffset="87560.0082">20288 5882 12139,'-41'0'2851,"41"0"-1442,0 0 417,0 0-481,0 0-736,21 0-129,-1 0 257,19 0-257,1 20-384,19-20 0,-19 0-192,-1 0-224,1 19-481,0-19-704,-1 0-1794,-39 0-8072</inkml:trace>
  <inkml:trace contextRef="#ctx0" brushRef="#br0" timeOffset="87719.0171">20327 6060 15630,'0'40'1666,"20"-20"-1410,0-20 737,19 20 224,1-20-32,0 0-736,-1 0-577,1-20-481,-1 20-352,-19 0-1922,0 0-4964</inkml:trace>
  <inkml:trace contextRef="#ctx0" brushRef="#br0" timeOffset="88260.0481">21140 5703 5028,'21'-19'2787,"-21"-2"-609,20 1 448,-20 20-512,20 0-672,-20 0-866,0 0-383,0 0-65,-20 20 32,0 20 96,-1-20 128,1 40-127,2-21-129,-2 0-128,-1-18 96,21 18-96,0-19 32,0 0 128,41 0 64,-3-20 65,3 0-65,18 0-64,1 0-160,-21 0-64,21 0-64,-21 0-673,-19 0-448,0 0-865,-20 0-1666,0 0-1184</inkml:trace>
  <inkml:trace contextRef="#ctx0" brushRef="#br0" timeOffset="88505.0621">21379 5803 11915,'0'19'608,"0"1"898,0-1 672,-20 22-641,20-2-480,0 21-768,-20-1-161,20 1-32,0-20-96,0 19-128,0-18-161,0-2-191,0-19-385,0-1-1121,0-19-3875</inkml:trace>
  <inkml:trace contextRef="#ctx0" brushRef="#br0" timeOffset="88931.0866">21517 5822 9352,'0'-19'2595,"20"19"-2691,-20 0 1185,20 0 384,1 0-576,17 0-481,3 0-384,-21 0 32,19 0-64,1 0 97,0 0-33,-1-20-64,-19 20 0,0 0 64,0 0-64,-20 0 192,0 20 160,0-1 33,0 1-65,0-1-64,0 22 32,-20-22-95,20 21-97,0 0 0,20-1-32,-20 1-64,0 0 64,0 0-32,0-21-32,0 21 32,0-20-32,0 1-96,0-2-32,21-19-225,-21 0-63,18 20-513,2-20-704,-20 0-1090,0 0-1441</inkml:trace>
  <inkml:trace contextRef="#ctx0" brushRef="#br0" timeOffset="89161.0998">21697 6160 15214,'0'0'576,"19"0"-544,1 0 961,20 0 225,19-20-193,1 20-481,20-20-256,-22 20 1,3-20-385,-22 20-1250,1 0-2690</inkml:trace>
  <inkml:trace contextRef="#ctx0" brushRef="#br0" timeOffset="92181.2724">19652 6677 10153,'0'0'0,"20"0"96,-1 0 769,21 0 737,19 0-161,22 0-833,18 0-223,39 0 63,1 0 97,20 0-1,20 19-159,20-19-97,-1 21-128,-19-21-96,19 19 32,-40-19 128,2 0 129,-22 20 159,-19-20-127,-20-20-289,-38 20-160,-22 0-1153,-19-19-1987,-20 19-4419</inkml:trace>
  <inkml:trace contextRef="#ctx0" brushRef="#br0" timeOffset="98889.6562">1388 11526 9160,'0'19'929,"-19"-19"-833,-1 0 1762,0 0 640,20 0-800,-21 0-609,21 0-384,0 0-1,0 0-255,0 0-353,0 0-192,0 0 0,21 0 160,-1 0 128,0 0-64,19 0-64,21 0-96,19-19 64,0 19-32,21 0 0,-1-21 32,0 21-64,-20 0 32,2 0 0,-22-19-160,-19 19 0,-22 0 0,3 0-65,-21 0-415,0 0-385,0 0-1057,-21 0-961,21 0-160,-18 0-4709</inkml:trace>
  <inkml:trace contextRef="#ctx0" brushRef="#br0" timeOffset="99206.6743">2023 11346 8680,'-20'0'288,"20"0"-352,0 0 993,0 0 929,0 0-609,0 0-801,20 0-128,0 20 353,1-20-64,17 20-257,23 0-160,-23-1-64,23 2-64,-22-21 32,-19 0 65,0 19-1,0-19-64,-20 21 320,0-21 449,-40 19-481,1 2-255,-1-2-1,-1 21-128,3-20-128,-3 20-417,21-21-960,2 1-3524</inkml:trace>
  <inkml:trace contextRef="#ctx0" brushRef="#br1" timeOffset="110076.2959">18480 9717 4356,'-20'-20'6758,"1"20"-5092,19 0 319,0 0-63,0 0-128,0 0-833,0 0-417,19 20 225,21 0 64,1 0-192,17 19-225,3-19-96,18 20-31,-20-1-129,1-18-32,-1 18 64,0-19-384,-19 0 32,1 0-289,-23-20-480,3 0-288,-21 0-416,0 0-609,0-20-3236</inkml:trace>
  <inkml:trace contextRef="#ctx0" brushRef="#br1" timeOffset="110316.3098">18996 9578 13452,'0'-20'1025,"-20"40"-704,20 0 1088,-39-1-160,19 41-480,-20-20-289,1 19-127,19 1-225,-20-20 0,21 0-96,-1-1 0,20-19-192,0-20-577,0 20-704,0-20-1762,0 0-3075</inkml:trace>
  <inkml:trace contextRef="#ctx0" brushRef="#br1" timeOffset="110734.3337">19255 9220 5381,'0'-20'2690,"0"20"-2370,0 0 1378,0 0-32,-20 0-577,20 20-257,-20 0 129,0 19 128,0-19 64,1 20-320,19 0-224,0-1-353,0 1-64,0-20-192,19 19 192,1-18-127,20-1-226,-20-20-415,-1 20-417,1-20-1890,0-20-5349</inkml:trace>
  <inkml:trace contextRef="#ctx0" brushRef="#br1" timeOffset="111324.3674">19354 9319 10281,'0'0'1121,"0"0"737,0 0 320,0 0-1025,19 0-512,1 0-353,0 0-160,1 0-64,-1 0-64,0 0-64,-20 20 32,0 0 32,0-20 64,0 20 96,-20-1-31,0 1 95,-1 1 32,1-2-32,20 1-64,-20-20 65,20 20-193,20-20 128,-20 0 0,20 19-128,21-19-160,-21 0-609,-2 0-352,23 0-769,-41 0-2338,20-19-6278</inkml:trace>
  <inkml:trace contextRef="#ctx0" brushRef="#br1" timeOffset="111606.3836">19573 9220 12491,'0'-20'545,"0"20"-513,0 0 1569,19 0 33,1 20-481,0 0-480,0 19-65,0 1-95,19 0-161,-19-1-160,0 2-96,-20-2-32,20 21-64,-20-20-128,0-20-288,-20 20-769,-20-1-1153,20-19-3812</inkml:trace>
  <inkml:trace contextRef="#ctx0" brushRef="#br1" timeOffset="113149.4718">1329 5921 13228,'-21'0'416,"21"0"33,0 0 832,0 0 96,0 0-288,21 0-416,-1 0-96,19 0-161,1 0 128,0 0-127,19 0-129,20 0-160,0 0 64,2 0-192,-2 0 65,-20 0-98,1 0-191,-21 0 0,-19 0-224,0 0-129,1 0 1,-21 0-321,0 0-1474,-21 0-4195</inkml:trace>
  <inkml:trace contextRef="#ctx0" brushRef="#br1" timeOffset="113480.4907">1884 5783 6470,'-19'0'-128,"19"0"512,-20 0 1378,20 0-1,0 0-544,20 0 257,-20 0-481,19 20-96,1-20-193,20 19-95,-20 1-193,19-20-224,22 19-64,-23 2-63,23-1-65,-2-20 32,-19 19-32,-1 1 0,-19-20 32,-20 0-64,0 20 128,0-20 512,-39 20-159,-1 0-257,-1 19 256,-17-19-159,17 0-193,23 20-449,-2-20-1793,-1 0-5029</inkml:trace>
  <inkml:trace contextRef="#ctx0" brushRef="#br1" timeOffset="118733.7912">2598 5464 7879,'21'-19'1601,"-21"19"-447,0 0 735,0 0 33,0 0-641,0 0-608,0 0-160,0 0-161,0 0-192,0 0-224,0 0 64,0 19 96,0 1 0,20 0-96,-20 20 64,0 0-32,-20 19 128,20-18-32,-21 17-256,21 3 224,-18-3-128,18-17 96,-20-2-31,20 1 31,-21 0-64,21-21 0,-20 21 32,20-20 96,0-20-32,0 20-64,0 0 32,0-20 64,0 0 32,0 0-32,0 20-96,0-20-64,0 0 64,0 0-64,20 0 96,-20 0 161,21 19-161,-1-19 32,-2 0-96,3 0 0,-1 0 0,0 0 64,19 21-128,-19-21 64,20 0 0,-20 0 96,19 0-96,21 0 0,-21 0 96,1 0-128,19 0 64,2-21 64,18 21-96,-20 0-128,1 0 160,-1 0-96,2 0 96,18 0-32,-20 0-64,1 0 96,-1 0 32,-19 21-96,19-21 0,2 0 32,-2 0-32,0 0 32,1 0-32,-1 0 64,1 0-32,-1 0 0,20 0-32,-18 19 0,-2-19 32,0 0 0,1 0 0,-1 20-32,2-20 32,-3 0 0,3 21-96,18-21 64,-20 0 0,1 0 0,19 0 64,-20 0-32,2 0 32,18 0 0,-20 0-32,1 0 64,19 0-64,-20 0 32,22 0 0,-22 0-32,20 0 0,0 0-64,1-21 128,-21 21-64,20 0-32,1 0 32,-20 0 0,19 0 0,0 0 32,-18-20-32,18 20 32,0 0-32,0 0 0,1 0 0,-1-19 32,1 19-64,19 0 64,-20 0-64,1-21 0,0 21 32,-1 0-32,0 0 32,0 0 32,1 0-64,-1 0 32,0 0 0,-20 0 0,22 0 32,-2 0-64,0 0 0,-18 0 96,-2 0-32,20 21-32,-19-21 0,19 0 128,0 0-320,-20 0 288,2 19-96,18-19 0,-20 0 0,1 0 0,19 0 0,-18 0 0,18 0 96,0 0-160,-20 0 64,21 0 32,-21 0-96,20 0 160,0 0-64,2 0 0,-22 0-96,20 0 160,1 0-192,0-19 96,19 19-32,-20 0 96,0 0-192,0-21 224,20 21-96,-18 0 0,18 0 32,-20 0-32,20 0 32,-20 21-64,0-21 0,21 0 32,-20 0-32,-1 19 32,21-19 96,-1 20-192,-20-20 128,20 0-32,0 21 0,1-21 0,-21 19 32,20-19 0,0 20 32,0-20-192,0 0 160,-18 20-96,18-20 192,1 0-192,-1 19 32,-20-19 64,0 0-96,0 21 128,20-21-96,-18 0 32,-2 20 0,20-20 64,-20 0-96,20 0 64,-20 0-32,21 0 32,-1 0-32,-18 0-64,18 0 64,-20 0 32,0 0 0,0 0-64,2 19 32,-23-19-32,1 0 64,2 0-64,18 20 0,-20-20 32,-19 0 96,19 0-192,-19 0 64,-19 0 64,17 0-32,-38 0 32,20 0 64,-20 0 192,0-20-320,0 1 32,0-1-64,0-1 0,-20 2 32,20-1-96,-18-19 0,-2-2-160,20 1 127,-21 1 65,21-1 96,-20-20 0,20 21 0,0-1 32,-20-19 0,20 18 65,0-17-162,0 17 65,0 2-64,0 0 128,-19-2 1,19 1-322,0 21 289,-20-21-416,20 20-64,0 0-1,-20 0 225,20 0-32,-20 20 95,20-19 161,-20 19 193,1-20-1,-1 20-64,-20 0-64,20 0-32,-19 0-64,-1 0 32,1 0-32,-2 0-32,-17 0 64,17 0 0,-18 0 0,-21 0 0,21 0 0,-40 0 0,20 0 32,-2 0-64,-18 20 32,-19-20 0,19 0 0,-21 0-32,1 19 32,-1-19 0,21 0 32,-20 0 32,0 0-64,-19 0 32,-2 0 0,21 0 32,-19 0-96,-2 0 32,1 0-32,21 0 96,-22 0-96,-19 0 32,21 0 0,-2 0 96,2 0 32,-1-19 64,-1 19-95,-18 0-33,18 0-64,2-20 128,-1 20-64,-1 0-32,2 0-32,-21 0 0,21-20-32,-22 20 96,22 0 0,-22 0-32,22 0 32,-1 0 0,-1 0-32,2 0 0,-1 0-32,-1 0-32,2 0 0,-1 0 128,-1 0-256,2 0 224,-1 0-64,1 0 0,-22 20 0,41-20 160,-19 0-320,18 0 224,-19 0-64,1 20-64,18-20 0,-19 19 32,-1-19 64,22 20 0,-1-20-96,0 0 128,-1 20-32,1-20-64,20 0 64,-21 0-32,21 0-32,0 0 128,0 0-32,-1 0-96,1 0 96,0 0-64,-20 0 64,19 0-192,-17 0 192,17 0-128,1 0 0,0 0 32,18 0 32,-18 0 64,20 0-64,0 0 128,-20-20-32,0 20 193,19 0 255,-19 0-320,19 0-224,-20 20 0,21-20-64,20 0-96,-21 20-288,21-20-417,-20 0-96,18 20-1377,-18-20-8905</inkml:trace>
  <inkml:trace contextRef="#ctx0" brushRef="#br1" timeOffset="120391.8861">20128 9598 9673,'0'0'2530,"0"0"-1537,20 0 1345,-20 0-800,39 0-609,-19 0-257,20 0-191,-19 0-417,17 0-32,3 0 0,-1 0-128,-21 0-641,1 0-1025,-20 0-2786</inkml:trace>
  <inkml:trace contextRef="#ctx0" brushRef="#br1" timeOffset="120541.8946">20187 9717 15054,'20'20'0,"0"-20"768,0 0 866,21 0-609,-2 0-673,1-20-416,-1 20-1089,1 0-1537,-20 0-6183</inkml:trace>
  <inkml:trace contextRef="#ctx0" brushRef="#br1" timeOffset="121206.9327">20863 8584 10954,'-20'0'1185,"20"0"128,0-20 129,20 20-225,-20 0-545,39 0-287,1-20-97,0 20-128,-1 0-96,1 0-32,1 0-64,-3 0-352,-17 0-737,-21 0-929,0 0-1954,0 0-3107</inkml:trace>
  <inkml:trace contextRef="#ctx0" brushRef="#br1" timeOffset="122163.9874">20863 8584 4067,'39'0'2499,"-39"0"-1250,0 0-288,0 0-353,0 0 513,0 0 33,0 20-322,0-20-127,20 19-128,-20 2-97,0 19-288,0-1-64,0 1-32,0 19-32,0 21-32,0-20-32,0 39 33,0-20-1,0 1 0,-20-21 64,20 1 160,0 19-96,0-19-64,0 20-32,-19-21 32,19 21-64,-20-1 32,20 1-64,0-20 32,0-1 0,0 1 0,0-1 65,0 1 31,0-21 96,0 2 256,0-2-159,0-19-193,0 20-64,-20-1-32,20-18 32,-20 18-64,20-19 32,0 20 0,0-21 96,0 2 32,0-2 0,0 1 1,-21 1-65,21-2 0,0 1-32,0 0-32,-18-1-64,18 2 32,0-1 64,0-1-96,-20 1 0,20 0 96,0 20-96,0-20 160,0 19-224,-20-19 160,20 20-64,0-20 160,0 0-64,-21-1 0,21 21 0,0-20-64,0 1-32,0-2 0,0 1 193,0 0-322,0 0 226,0 0-129,0 0 96,0-1-32,-20-19 0,20 20-32,0 0 0,0 0 32,-18 0 0,18-1 0,0-19 0,0 20 96,0-20-128,0 20-64,0 0 64,0-20 64,18 0 32,-18 20-96,0-20 160,0 20-32,0-1-128,20-19 96,-20 0-32,0 0 65,0 0-65,0 0 64,0 0-64,21 0 96,-1 0 0,-20 0 32,38 0 129,-17 0-129,-1 0-32,20 0-96,-1 21-96,1-21 64,-1 0-32,21 0-64,-19-21-32,-23 21-385,23 0-223,-41 0-97,20 0-544,-20-19-2051,-20 19-7430</inkml:trace>
  <inkml:trace contextRef="#ctx0" brushRef="#br1" timeOffset="122995.035">21319 8623 6245,'0'-19'2211,"0"-1"-162,0 0 674,0 20-737,0 0-545,0 0-512,0 0-705,0 0-96,0 40 1,20-21 63,-20 42 32,0-2-32,0 1-96,0-1 32,0 1-96,-20-20 65,20-1-162,0-19-127,0 0-256,0 0-609,20-20-1121,-20 0-1826,20-20-5317</inkml:trace>
  <inkml:trace contextRef="#ctx0" brushRef="#br1" timeOffset="123248.0494">21578 8703 13933,'0'0'256,"0"0"-512,0 20 448,-21 0 192,1 0 161,20 20-161,0-1-96,0-19 193,20 0 191,1 20-95,17-40-225,3 19-63,-1-19-33,-21 21-32,21-21-128,0 0-96,-21 0-288,21 0-545,-40 0-672,20 0-1410,-20 0-961,0-21-4932</inkml:trace>
  <inkml:trace contextRef="#ctx0" brushRef="#br1" timeOffset="123449.0609">21776 8743 13676,'0'20'97,"20"0"63,-20 0 929,0 19 288,0 21-320,0-21-673,0 21-191,19 0-129,-19-21 0,20 1-64,-20 0-160,20-20-737,-20-20-1249,20 0-2755</inkml:trace>
  <inkml:trace contextRef="#ctx0" brushRef="#br1" timeOffset="123680.0741">22074 8703 17456,'20'0'-288,"-20"20"192,20 0 192,-20 20 96,0 19 64,0 1-32,19 0-128,-19-1 1,0 1-161,0-20-321,0-1-384,20-19-800,0 0-1250,-20 0-2530</inkml:trace>
  <inkml:trace contextRef="#ctx0" brushRef="#br1" timeOffset="123990.0919">22491 8743 14061,'0'-20'-513,"0"20"-31,-20 20 768,20 0 160,-21 39-63,1-19-97,20 20-96,0 19 0,20-19-64,1-21 0,-1 21 64,19-40 1,-19 0 159,20 0 833,-20-20-192,-1 0-129,1-20-191,-20 0 0,0 0-225,-20-19-192,1 18-96,-21 2-192,0-1 64,1 20-512,-2 20-1442,21-20-3555</inkml:trace>
  <inkml:trace contextRef="#ctx0" brushRef="#br1" timeOffset="125245.1637">21776 9617 12107,'-20'-19'1569,"0"-1"-672,20 0 673,0 0-193,-20 20-416,40 0-513,0-21-704,0 21 609,19 0-514,1 0 161,0 21-192,-1-1-192,2 0 31,-21 0-31,0-1 96,-40 2 256,20-2 64,-41 1 0,21 0 32,-19 0-64,19 0 0,20 0-32,0-1 32,0 1 0,20 0-64,19-20-192,2 20 31,-1-20 193,-22 20 64,3-20 64,-21 0 1,-21 0 287,3 0-384,-2 0 0,-21 0 0,3 0-224,-3 20-2243,1-20-5957</inkml:trace>
  <inkml:trace contextRef="#ctx0" brushRef="#br1" timeOffset="125929.2027">21697 10214 10473,'-20'-21'1154,"0"21"223,20 0 320,0 0-351,20 0-514,-20 0-383,39 0-97,-19 0-96,20 0-127,-1 0 31,1 21-64,21-21-96,-23 20-32,-17-1 64,-1-19-192,-20 40 64,0-20-33,-20 0 129,-21 19-32,2-18 64,-1-2 33,0 1 31,21-20 192,-21 20 32,20-20 97,20 20-97,0-20-64,20 0 32,0 0 33,19 0-257,21 0-32,-1 0-64,-18 0-224,17 0-1,-17 0-351,-21 0-353,0 0-737,-20 20-1729,-20-20-3812</inkml:trace>
  <inkml:trace contextRef="#ctx0" brushRef="#br1" timeOffset="126579.24">21598 10849 12619,'0'-19'481,"-20"19"896,20-20-416,0 20-897,-21 20-96,1-1 64,0 1 0,2 0 64,-3 0 129,1 20-33,20-20 0,20-1 192,1 2 161,17-2 31,3-19-127,-3 0-257,23 20-64,-2-20-160,-19-20-160,19 20-673,-19 0-1153,-20 0-2851</inkml:trace>
  <inkml:trace contextRef="#ctx0" brushRef="#br1" timeOffset="126767.2507">21716 10869 16303,'0'20'288,"0"0"-256,0 20 417,0-20 95,0 20 33,0-1-417,0 1-64,0 0-224,0 0-353,20-1-672,-20-19-1473,0 0-3556</inkml:trace>
  <inkml:trace contextRef="#ctx0" brushRef="#br1" timeOffset="127055.2671">22153 11048 13388,'0'0'545,"-20"0"-1570,1 21 1185,-1-2 96,0 1-32,20 20 1,0 0-129,0-1 128,40-19 160,-21 20 161,41-40 544,-21 19 160,21-19-288,-21-19-128,1-1-321,-19-20-192,-1 20-31,-20-39 95,-20 19-128,-21 1-128,2-2-160,-21 22-128,1-2-320,-1 21-930,1 0-1568,18 0-10251</inkml:trace>
  <inkml:trace contextRef="#ctx0" brushRef="#br1" timeOffset="128382.3431">22748 8644 9801,'-39'-21'1793,"39"21"-575,0 0 447,0-19-320,0 19-544,21 0-448,-3 0-161,22 0-96,1 19-32,18-19-32,-19 0 32,19 0-32,0 0-32,-19 21 0,0-21 0,-21 0 0,1 0-96,0 0-64,-20 19 32,20 2 32,-20-2 64,-20 1 32,20 0-32,0 20 32,-20 19-33,20-19 33,0 19 0,0 1 0,20 0-64,-20 0 64,20 19-32,-20-19-64,0-1-32,0 20-32,0-19-32,21-1 96,-21 2 64,-21 18-64,21 1 160,-20-21-32,20 1 0,-20 19-32,20-19 160,-20 19-128,20-19 128,-19-1 192,19 1-95,-20-20-97,20 0 0,-20 20-32,20-21-64,0 1 0,-20-1 128,20 1 225,0 1-289,0-2 160,0 0-32,-20 21-127,20-20 127,0 0-128,0-1-64,0-19 96,-19 20-32,19 0-32,0-20 0,-20 20 1,20-1-130,-20 1 162,20 0-97,0 0 32,-20-1 32,20 1-96,0-20 96,20 19-32,-20-19-32,0 0 0,20 0-32,-20 0 64,20 0-64,-20 20 0,0-21-64,0 2 128,0-2-64,0 2 0,0-21 32,0 19-32,19 1 32,-19-20-96,0 0 160,0 20-96,0-20 0,0 0 64,0 0 0,0 20 64,20-20-32,-20 0 1,0 0-1,0 0 96,-20 0 0,20 0 0,0 0-160,-19 0 160,19 0 1,-20 0 31,-20 20-32,1-20-128,-1 0-32,-1 0 0,3 0-64,-3 0-448,3 0-161,-3 20-1345,1-20-4196</inkml:trace>
  <inkml:trace contextRef="#ctx0" brushRef="#br1" timeOffset="134133.6721">18759 9955 352,'0'0'2402,"0"0"-640,0 0-929,0 0-257,0 0-127,19-20 31,-19 20 257,0 0 384,0 0 256,0 0-320,0 0-96,0 0 224,0-19-96,0 19-512,0 0-289,0 0 0,0 0-32,0 0-127,0 19 95,-19-19 224,19 20-31,-20 20-161,0-20-64,20 20-96,-20-21-64,0 1 0,20 1 0,0-2-32,-19 1-192,19-20-737,0 0-1729,0 0-4229</inkml:trace>
  <inkml:trace contextRef="#ctx0" brushRef="#br2" timeOffset="138850.9419">19731 8445 9256,'0'-20'1057,"0"20"0,0 0 577,0 0-833,0 0-481,-20 20 0,20-1 385,-20 2 128,20 18-97,-19 1-319,-1 0-97,0 19-96,0-19-64,0 20-64,1-20-31,-1-1-33,20-19 32,0 0-32,-20 0-128,20 0-385,0-20-672,-20 0-865,20 0-1377,-21 0-1954</inkml:trace>
  <inkml:trace contextRef="#ctx0" brushRef="#br2" timeOffset="139117.9571">19354 8783 8456,'0'0'1089,"0"0"-1057,19-20 1793,-19 20 225,0 0-1153,0 20-320,20 0-65,-20-1 1,20 21-65,-20 0-128,21-1-63,-21 1 127,20 0 96,0-20 65,-2 0 448,23-20-96,-1 0-129,19-20-223,0 0-353,-19 0 0,19-19-256,-19 18-448,1 2-609,-23 19-1698,2-20-6406</inkml:trace>
  <inkml:trace contextRef="#ctx0" brushRef="#br2" timeOffset="147914.4603">1209 5981 5509,'-20'0'1217,"20"0"-512,0 20 1120,0-20 65,-20 0-417,20 0-576,0 0-224,0 0 160,0 0-97,0 0-159,0 0-129,0 0 1,20 0-161,-20 0 64,20 0-63,21 0-161,-21 0 160,18 0-192,23 0-32,18-20-32,-20 20-32,20 0 32,20 0 32,-18 0-32,18 0-160,-40 0 288,0-20-288,-19 20 96,1 0 32,-21 0-32,-20 0 0,18 0 0,-18 0 32,0 0-192,0 0-128,0 0-513,0 0-865,0 0-2273,0 0-6151</inkml:trace>
  <inkml:trace contextRef="#ctx0" brushRef="#br2" timeOffset="148367.486">1865 5803 8808,'-40'0'1473,"40"0"-1441,-20 0 545,-1 0 672,21 0 256,21 0-351,-1 0-546,20 19 33,-1-19 31,1 0-95,-1 20-129,1-20-159,1 19-161,-3 2-64,23-1-96,-23-20 96,-17 19-96,-1-19 128,-20 0-192,20 0 128,-20 20 160,-20-20 32,20 20-128,-20-20 0,-1 20 0,21 0-31,-18 0 63,-2 19 32,0-19-32,-1 20-32,1 0-96,2-21-64,18 21 96,-20-20-160,20 1-128,-21-2-641,1 21-1409,20-21-4901</inkml:trace>
  <inkml:trace contextRef="#ctx0" brushRef="#br1" timeOffset="225599.9036">18559 10412 4836,'0'0'5317,"-18"0"-3940,18 0-127,0 0-161,18 0 384,-18 0-320,20 0-384,0 0-129,21 0-31,-2 0-32,21 0-65,-1 0-128,20 0-191,20 0-97,0-19 64,21 19-96,-1-21-96,-20 21 128,1-19-224,-1 19 192,-39 0-96,-1 0-64,-19 0-192,-21 0-97,21 0-191,-40 0-1,0 0-256,0 0 0,-20 19-704,0-19-4485</inkml:trace>
  <inkml:trace contextRef="#ctx0" brushRef="#br0" timeOffset="229019.0992">1369 12677 7431,'-20'0'352,"0"0"160,20 0 1442,-21 0 32,21 0-961,0 0-577,0 0 609,21 0-64,-1 0-256,0 0-160,-1 0-161,21 0 32,0 0-223,-1 20-65,21-20-96,-1 0-64,20 0 128,-18 0-32,18 0-256,0-20 512,-20 20-288,1-20-160,-19 1 0,-3 19-352,-17-20 320,-1 20-481,-20-20-896,0 20-353,0 0-897,-20 0-1601</inkml:trace>
  <inkml:trace contextRef="#ctx0" brushRef="#br0" timeOffset="229380.1198">1964 12379 864,'-20'20'10282,"20"-20"-11307,-20 0 384,20 0 2115,0 0 191,20 0-576,0 20-352,-1-20 32,1 0-225,20 19-319,-19-19-1,17 21-160,3-21-32,-1 20 0,-1-20-32,1 0-32,-1 20 32,-19-1 64,0-19 256,0 21 161,-20-2-193,-20 1-192,0 20-32,0-20-256,-19 19 352,-1 1-1665,1 0-4261</inkml:trace>
  <inkml:trace contextRef="#ctx0" brushRef="#br0" timeOffset="235027.4428">8893 13095 256,'-20'0'2146,"20"0"-417,-21 0 482,21 0-162,-20 0-191,20 0-192,0 0-193,0-20 1,-20 20-97,20 0-576,0 0-481,0 0-192,0 0 0,0 0 385,20 0-161,0 0-128,21 20-64,-2-20 129,21 0-97,-1 0 0,0 0-192,1 0 0,-1 0-288,2 20-833,-23-20-1570,3 0-3234</inkml:trace>
  <inkml:trace contextRef="#ctx0" brushRef="#br0" timeOffset="239088.6751">10361 13075 1409,'0'20'4933,"0"-20"-3524,-20 0 128,20 0 737,0 0-384,0 0-865,0 0-352,0 0-33,0 0-31,0 0 128,0 0-321,20 0-160,0 20 33,20-20-257,-1 0 0,1 0 32,19 0-64,2 0 0,18 0 0,-20 0-96,1 0-321,-1 0-255,-19 0-994,-1 0-1793,-19-20-4517</inkml:trace>
  <inkml:trace contextRef="#ctx0" brushRef="#br1" timeOffset="242080.8463">17468 12220 13741,'-20'-20'1601,"1"1"-64,19 19 65,0 0-257,0-20-768,19 40-225,1-20 225,20 19-65,-1 1-480,21 20 64,-1 0-32,2-1 97,-2 1-226,20 0 65,-19-21-64,-21 2-32,-19-1-288,0-20-225,0 20-159,-20-20-257,20 19-513,-20-19-1761,-20 0-4100</inkml:trace>
  <inkml:trace contextRef="#ctx0" brushRef="#br1" timeOffset="242318.8599">17865 12022 14253,'0'-61'993,"-19"61"-897,19 0 609,0 0-65,-20 21-63,0 19-1,-21 19-127,21 1-65,-19 39-256,19-20-64,-20 1-64,21-20 64,-1-20-128,20-21-128,0 2-64,-20-2-513,20 1-960,0 0-2756</inkml:trace>
  <inkml:trace contextRef="#ctx0" brushRef="#br1" timeOffset="242745.8841">18243 11425 12075,'-20'-19'833,"0"19"-705,-1 0 384,21 19 129,-20 2-193,20-2 97,0 2 95,0 19 65,0-1-192,0 1-129,20 0-192,-20-1-128,21-19-32,-1 20 64,0-20-64,-20-1-320,18 1-577,3 0-1377,19-20-2819</inkml:trace>
  <inkml:trace contextRef="#ctx0" brushRef="#br1" timeOffset="243025.9003">18401 11545 11787,'0'-19'448,"0"19"-96,20 0 930,0 0-418,-1 19-287,1-19-193,0 20-223,0 20-161,1-20 0,-21 19 64,0-19 64,-41 0-64,21 0 96,0 0 256,1 0 65,-1-1-289,0-19-192,20 20 0,20-20 96,0 0-32,-1 0-480,41-20-833,-21 20-1410,1-19-3106</inkml:trace>
  <inkml:trace contextRef="#ctx0" brushRef="#br1" timeOffset="243307.9165">18599 11425 8776,'0'-19'384,"0"19"-384,0 0 1025,0 0 673,21 0-129,-1 0 65,0 19-321,-1 21-512,1 0-193,20 0-415,-20 0-65,-1 0-64,1-1 0,0 1-96,-20 0 96,0-1-32,-20-19 96,0 0 32,20 0-96,-39 0-1121,19-20-993,0 0-2498,0 0-6022</inkml:trace>
  <inkml:trace contextRef="#ctx0" brushRef="#br1" timeOffset="244114.9626">18381 12419 13901,'-20'-20'2146,"1"20"-1314,19 0-159,-20-20-192,40 20 127,-20 0-672,19 0 64,21 0 64,0 0-32,-1 20-128,1-20 160,-19 20-128,-3-20-32,2 19 0,-20-19-32,0 21-64,-20-21 128,2 20 128,-3 0-225,-19-1-127,20 2 160,1-2 0,-1 1-32,20 0 128,0 0 0,39 0 64,-19 19-64,20-19 32,-1 0 32,-19 20 64,0-21 160,1 1 609,-21 1-160,-21-21-257,-19 0-256,1 0-192,-21 20-192,-19-20-865,20 0-1249,19 0-4613</inkml:trace>
  <inkml:trace contextRef="#ctx0" brushRef="#br1" timeOffset="247607.1624">23424 10472 1921,'0'-20'2178,"0"20"161,0 0-418,0 0-287,0 0-33,0 0-287,0-20-193,0 20 96,0 0 64,-20 0-96,20 0-128,0 0-224,0 0-128,0 0-97,0 0-255,0 0 95,20 0-96,-20 0-95,39 20-65,1-20-64,0 0-128,19 20 32,20-20-32,-18 0 0,-2 20-256,20-20-161,-39 0-191,19 0-225,-19 0-480,-19 0-321,-21 0-672,0 0-2531,0 0-5508</inkml:trace>
  <inkml:trace contextRef="#ctx0" brushRef="#br1" timeOffset="247997.1847">23801 10253 9064,'20'0'961,"-20"0"-1217,0 0 1985,0 0 481,-20 0-1793,20 20-289,-40-20-64,1 20 64,-2-20 192,3 20-31,-23-20 191,2 20 385,19 0-288,0-20-289,21 19-64,-1 2 128,0-2 129,20 1-129,20 0-224,-20 0 129,39 19-97,-19-18 64,20-2-224,19 1 192,-19 1-192,1-2-32,-3 1-480,-17-20-1154,-21 0-1633,0 20-2370</inkml:trace>
  <inkml:trace contextRef="#ctx0" brushRef="#br1" timeOffset="249779.2866">19136 12141 2626,'-20'20'15118,"20"-20"-14413,-20 0-513,40 0 417,-20 0 159,20 0-223,19 0-449,1 0 32,0 0-128,-1 20-128,1-20-352,-20 19-770,19-19-992,-19 20-1986,1-20-2979</inkml:trace>
  <inkml:trace contextRef="#ctx0" brushRef="#br1" timeOffset="249908.294">19175 12319 14029,'-39'41'1761,"39"-41"-1440,20 0 640,19 19-321,1-19-223,-1 0-610,21 0-1056,-21 0-1569,22 0-4069</inkml:trace>
  <inkml:trace contextRef="#ctx0" brushRef="#br1" timeOffset="250247.3134">19652 12042 15534,'0'0'1922,"0"0"-1890,20 0 0,-1 0 384,21 20-127,0-1-193,-1 1-128,2 0-32,-3 20-64,-18-1-33,1 1-159,-21 0 64,-21 19 128,1-19 128,-18 0 64,17-21 160,-19 2 321,21-1 287,-1 0 193,0-1-192,0 2-384,0-2 63,20-19-160,20 20-127,20-20-193,-1 0-289,22 20-671,-3-20-738,22 20-1889,-20-20-9226</inkml:trace>
  <inkml:trace contextRef="#ctx0" brushRef="#br1" timeOffset="252281.4297">21875 9856 3715,'0'0'1698,"0"0"-834,-20 0 482,20 0-449,0 0-257,0 0 129,0 0 192,0 0 0,0 0-96,0-20 288,0 20 128,0 0-288,0 0-192,0 0-225,0 0-224,0 0-127,0 0-1,20 0-32,0 0-128,1 20-64,-3-20 0,2 0-32,21 20 32,-21-20 32,19 19-64,-19-19 0,-20 21-32,20-2 32,-20-19 32,0 20 32,0-20-32,0 20 32,-20 0 64,0-20-64,-1 0-32,3 20 160,-22-20-96,-1 0-32,2 0 161,19 0-129,-20 20 0,1-20-64,19 0 32,0 0-64,-20 0 96,40 0-128,-19 0 64,-1 0 0,20 0-32,0 0-32,0 0-97,0 0-447,0 0-33,0 0-127,0 0 31,0 0 0,0 0 257,0 0 287,0 0-319,0 0-1314,0 0-2786</inkml:trace>
  <inkml:trace contextRef="#ctx0" brushRef="#br1" timeOffset="252939.4674">21916 9856 448,'0'0'1281,"0"0"545,0 0-673,0 0-801,0 0-127,0 0 1120,0 0 448,0 0-415,0 0-129,0 0-160,-21-20 64,21 20-160,-20 0-192,0 0-65,0 0-127,0 0-353,-19 0-256,19 0 0,20 0 0,-20 0-192,20 0-1217,-20 0-4709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4:44.7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1388 3059 7975,'-19'20'2498,"-1"-20"-2466,20 0 33,-20 0 607,20 0 705,0 0 225,0 0-641,0 20-288,0-20-129,20 0-64,0 0-63,-1 0-129,21 0 64,0 0-255,-1 0-33,1 21-96,-1-21 96,1 0-224,1 0-97,-3 0-191,-17 0-321,19 0-96,-40 0 0,18 0 1,-18 0-353,0 0-2051,0-21-4547</inkml:trace>
  <inkml:trace contextRef="#ctx0" brushRef="#br0" timeOffset="324.0186">1646 2960 12427,'-20'0'-192,"0"0"-897,20 0 833,0 0 512,0 0 801,20 20-128,0-20-545,1 0-288,-3 20-32,23-20 97,-21 20 63,18 0-64,3-1-96,-21 1 32,19 0-64,1-20 32,-20 21-64,0-21 32,-1 19 0,1-19-96,0 0 32,0 20-32,-20-20 160,21 19 128,-21 2-31,-21 19-97,1-20 64,-20 19-128,1-19 0,-21 0-128,21 20-833,-22-20-3107</inkml:trace>
  <inkml:trace contextRef="#ctx0" brushRef="#br0" timeOffset="4670.2672">7006 2166 480,'0'0'1281,"0"0"257,0-20-289,0 20 32,0 0 64,-20 0-192,20 0-320,0 0 256,0 0 64,0 0 64,0 0-128,0 0-128,-20 0-384,20 0-1,0 0-95,0-20-257,0 20-160,0 0-32,-19 0 0,19 0 0,0 0-96,0 0 32,19 20 128,-19-20 0,0 0 33,20 0-65,-20 20 32,20-20 0,20 0-32,-1 0-32,1 19 32,39-19-64,0 0-64,21 0-32,-1 0 96,20-19-64,21 19 0,-1 0 32,-1-20 32,2 20 32,-2-20 0,1 20 64,-39 0-32,-1 0-32,0-20 0,-20 20-64,-18 0 96,-23 0-64,3-20-64,-41 20-32,0 0-801,0 0-2018,-41 0-8007</inkml:trace>
  <inkml:trace contextRef="#ctx0" brushRef="#br0" timeOffset="14379.8225">2619 3715 6598,'0'0'1025,"0"0"-577,0 0-128,0 0 385,0 0 384,0 0-160,0-19-577,20 19-191,-20 0 127,20 0 288,-20 0 1,20 0-97,-20 0-159,19 0-33,-19 0-64,20-20 64,0 20 1,0 0-33,0 0 0,-1 0-32,1 0 33,20-21-33,-20 21 0,19 0 0,1 0-96,1 0 97,18-19-65,-19 19-32,19 0 32,0 0-64,1-20-32,-1 20 32,2 0-64,18 0 96,-20 0-128,20 0 32,1 0 32,-1 0-96,0 0 161,21-20-161,-1 20 64,0 0 0,0 0 0,1 0-32,-1-19 0,0 19 32,-18 0-32,-2 0-32,0 0 32,-20 0-64,21 19-33,-21-19 1,20 0 96,-18 0 0,18 0-128,0 0 32,0 0 0,2 0 0,18-19-32,-20 19 96,0 0 32,0-21 0,0 21 0,-18 0 0,18 0-32,-20 0 32,1 0-32,-1 0 0,1 0 32,19 0 0,-20 0 0,2 0-32,18 0 32,-20 0 32,1 0-32,19 0-32,0 21 32,-18-21 0,18 19 32,-20-19 32,21 20-32,-21-20 32,20 20-32,21-20-32,-21 19 0,20-19 32,-18 21-64,18-21 64,0 0-32,0 20 0,0-20 0,1 0 32,19 0-32,-1 0 0,-19 0 32,20 0-32,1 0 0,-1 19 0,-20-19 32,21 0-32,-1 0 0,-1 0 32,1 0 0,1 0-32,-21 0 0,0 20-32,0-20 96,1 0 32,-21 20 32,-19-20-192,-21 0-96,1 20-641,-20-20-1601,1 0-2915</inkml:trace>
  <inkml:trace contextRef="#ctx0" brushRef="#br1" timeOffset="26413.5108">3710 4291 3555,'0'0'2114,"20"0"608,-20-19-191,0 19-545,0 0-96,-20 0-481,20-20-480,0 20-353,-19 0 1,19-20-417,-40 20-224,20 0-96,-19 20-193,-21 0 1,21-1 128,-1 21 0,-1-19-65,23 18 65,-2 1 64,20 0 64,0-1-96,38-19 32,3 0 128,-1-20 64,-1 0 224,1 0 224,19-20 97,-19-20-1,-1 1-127,1-1-1,-20-19-127,21-2 159,-41 2-160,0-1 33,0 1-289,-20 0-128,-1-1-353,1 20-31,-20 0 256,21 20-97,-1 20 33,0 0-64,20 0 96,-20 20 95,20 20 33,0-20 96,0 39 0,20-19 32,0 19-64,0-19 96,-1 20-96,21-20 96,1 0-96,-21 0 129,18-1-97,3-19 96,-21 0-64,-1 0-225,-19 0-31,20-20-128,-20 0-897,0 0-993,-20 0-1666</inkml:trace>
  <inkml:trace contextRef="#ctx0" brushRef="#br1" timeOffset="26808.5334">2778 4868 14541,'-20'0'705,"40"0"-1025,-1 0 736,21 0 289,21 20 384,18-20-160,20 0-417,20 0-224,19 0-63,2 0 319,18 0-288,2 0-31,-2-20-161,-19 20 32,-1-19-64,-39 19-353,1-20 65,-40 20-256,-21-21-609,-19 21-1666,-20 0-3747</inkml:trace>
  <inkml:trace contextRef="#ctx0" brushRef="#br1" timeOffset="27394.5669">3234 5207 9737,'-79'19'704,"59"1"-2209,-19 0 864,-1 20 705,20-20 1154,-1 19 447,3 1-832,18 0-705,0-1-32,18-19 256,3 20 65,-1-20-33,20 0-128,-1-20 97,-19 0 255,20-20 129,-1 0-160,-19 0-129,0-20-192,0 1-64,-1-22-95,-19 22-97,0-21-289,0 1-351,-19-20-609,-1 19 63,-20 20 578,20 0 640,1 40 544,-1 0-255,0 0 95,0 40 225,20 0 191,0 20-95,0 0-128,20-1-257,20 1 0,-21-2-288,21-17 129,0 18-193,19-39-96,-18 20 32,-3-20-289,-17 0-384,-1-20-800,0 0-1378,-1 0-4324</inkml:trace>
  <inkml:trace contextRef="#ctx0" brushRef="#br1" timeOffset="28540.6324">3811 5166 8263,'0'0'2979,"0"-19"-2498,0 19 1152,0-21 385,0 21-320,0 0-673,0-19-609,-20 19-256,-1 0-256,1 0-96,-20 19 192,21 21-64,-1-20 64,0 20-32,0 19 32,20-18 32,20-2-32,-20 1-32,40 0 32,-21-1-64,21-19 64,1 0-64,-3 0 128,3-20-32,-1 0 0,-1-20 64,1 0 0,-20 0 32,-1-19 160,-19 19 65,0-21-33,0 2-352,-19 0-96,-21-1 128,-19 20-224,19 0 96,-19 1-1,-2 19 161,21 19 33,1 1-33,19 0 160,20-1-224,0 22 64,0-22 0,40 20-64,-1-18 96,22-21-64,-3 20 96,3-20-128,-2 0 0,-19-20-224,-1 20-513,-19-21-1121,0 2-2274</inkml:trace>
  <inkml:trace contextRef="#ctx0" brushRef="#br1" timeOffset="29283.675">4742 4630 12139,'-18'0'1666,"18"-21"-1026,0 21 449,0 0-704,18 0 287,3 0 97,-1 0-385,20 0-127,-1-19-225,1 19 160,-1 0-288,-19-20 128,0 20-289,-20 0-255,20 0-321,-20 0-320,-20 0 128,0 0-352,0 20 800,1-20 321,-1 19 224,0-19 96,20 21 256,0 18 257,0-19-1,0 20-95,20-1-289,0 1-64,-1 1-32,21-2 0,-20 1-96,1 0 64,-3-21 65,2 1 223,-20-20 160,-20 20 257,20-20-64,-39 20-353,-1-20-256,1 0-96,-1 0-192,20 0-256,-19 0-673,19 0-897,0 0-737,20 0-3715</inkml:trace>
  <inkml:trace contextRef="#ctx0" brushRef="#br1" timeOffset="29601.6932">5358 4570 15566,'-20'0'545,"20"0"-385,-19 0 96,-1 20-32,20-1 865,-20 2-224,20 38-288,0-19-225,0 20-128,0 0-96,0-1-31,20-19-290,0-1 1,-1-19-416,1 20-1,0-40-256,20 20-576,-19-20-1538,17 0-2979</inkml:trace>
  <inkml:trace contextRef="#ctx0" brushRef="#br1" timeOffset="30047.7187">5696 4729 16815,'0'-21'353,"-20"2"-738,0 19 289,1 19-96,-1 2 288,0-1-32,0 20-160,20 0-96,0 19 64,20-19 32,20 0 160,-21-1-224,21-19 32,19 0 128,-19-20 64,19 0 160,-19 0 0,1-20 160,-23-20 257,23 21 192,-21-21-321,-20 0 417,0 1-576,-20-2-257,-1 1-225,-17 1-127,-23 18 0,2 2 192,-1 19 32,1 0-32,19 19-64,1 2 0,19 18-33,20-18 129,0-2-32,20 2 64,0 18 0,19-19 96,21 0-192,-21-20 0,21 20-160,-21-20-641,2 0-480,-21-20-1698,18 20-7687</inkml:trace>
  <inkml:trace contextRef="#ctx0" brushRef="#br1" timeOffset="30610.7509">6113 4391 13869,'-20'-20'160,"20"20"-320,0 0 384,0 20 641,20 0 1185,0 0-705,19 20-672,1 19-225,1-19 193,-3 20-289,3-1-160,-3 1-160,3-1-64,-21-18-64,-20 18-64,0-19 64,0-1 32,-20-19-289,-21 0 225,3 0-64,-23 0-224,22 0-417,-1-20-1089,0 0-4804</inkml:trace>
  <inkml:trace contextRef="#ctx0" brushRef="#br1" timeOffset="31253.7877">6927 4669 15630,'-20'20'1826,"20"-20"-1794,0 0 416,20 19 97,0-19 544,19 0-96,1 0-705,0 0-288,-1 0-416,-19 0-481,1 0-1121,-1 0-2402,-2 0-8232</inkml:trace>
  <inkml:trace contextRef="#ctx0" brushRef="#br1" timeOffset="31374.7946">7026 4888 12363,'0'40'2787,"0"-40"-2691,20 0 128,19 0 0,1 0 65,-19 0-129,17 0-2210,3-20-8584</inkml:trace>
  <inkml:trace contextRef="#ctx0" brushRef="#br1" timeOffset="31850.8218">7959 4829 18897,'0'0'-320,"0"0"-192,0 0 287,0 0-159,0 0 64,0 0-2339</inkml:trace>
  <inkml:trace contextRef="#ctx0" brushRef="#br1" timeOffset="32024.8318">8237 4808 12427,'0'0'3844,"-20"21"-4004,20-21 352,0 0-256,0 0-961,0 0-1473,20 0-5862</inkml:trace>
  <inkml:trace contextRef="#ctx0" brushRef="#br1" timeOffset="32189.8412">8494 4849 14894,'0'0'128,"0"0"737,20 0-513,-20 0-352,0 0-897,21 0-2594</inkml:trace>
  <inkml:trace contextRef="#ctx0" brushRef="#br1" timeOffset="32311.8482">8773 4849 9096,'21'0'-288,"-21"0"-513,0 0-5669</inkml:trace>
  <inkml:trace contextRef="#ctx0" brushRef="#br1" timeOffset="37817.1629">7919 4868 12043,'0'0'1057,"0"0"-96,0 0-32,0 0 128,0 0-64,0 0-801,0 0-480,0 0-737,0 0-513,20 0-704,0 0-1922</inkml:trace>
  <inkml:trace contextRef="#ctx0" brushRef="#br1" timeOffset="38018.1746">8237 4849 12139,'0'19'512,"0"-19"-159,0 0 1024,0 0-32,0 0 417,0 0-929,0 0-833,0 0-288,0 0-737,20 0-1057,-20 0-2915</inkml:trace>
  <inkml:trace contextRef="#ctx0" brushRef="#br1" timeOffset="38199.1849">8555 4888 13228,'20'20'1249,"-20"-20"-1089,0 0 193,0 0 63,0 0-192,0 0-96,0 0-1249,0-20-1986,19 20-2146</inkml:trace>
  <inkml:trace contextRef="#ctx0" brushRef="#br1" timeOffset="38335.1925">8852 4888 5252,'21'20'6823,"-1"-20"-6663,-20 0 609,0 0-289,0 0-480,0 0-1217,-20 20-8008</inkml:trace>
  <inkml:trace contextRef="#ctx0" brushRef="#br1" timeOffset="40023.2892">9666 4768 6950,'-20'0'7719,"20"0"-7430,0 0 447,20 0 321,1 0 32,17 21-192,3-21-384,18 0-193,21 0 0,-21-21-63,0 21-129,1-19-160,-1-1-225,-18 20-671,-21 0-674,-2 0-1345,-18 0-2594</inkml:trace>
  <inkml:trace contextRef="#ctx0" brushRef="#br1" timeOffset="40189.2985">9745 4908 11498,'-20'40'289,"40"-40"832,1 20 672,-1-20-223,19 0-417,1 0-576,19 0-449,-19 0-417,0-20-191,-21 20-1346,1 0-2658</inkml:trace>
  <inkml:trace contextRef="#ctx0" brushRef="#br1" timeOffset="40700.328">9725 4291 10634,'-59'-19'352,"39"19"64,0 0-288,1 0-128,-21 0 0,20 0 0,20 0-32,-20 0-32,20 19 64,0 2 193,20-2 191,0 2-192,0 18-32,19-19-96,-19 0-32,0 20-32,1-21 64,-1 1-64,-20 0 0,0 0 96,0-20 225,-20 20 512,-1-20-225,1 0-480,-19 20-64,-1-20-64,20 0-192,0 0-1281,20 0-2083</inkml:trace>
  <inkml:trace contextRef="#ctx0" brushRef="#br1" timeOffset="41053.3482">9865 4471 11242,'0'0'2370,"0"0"-2338,0 0 385,20-20 63,-20 20 161,20-20 96,-1 0-545,1 0-160,0 20 32,-20-20-64,0 20 0,0-19-64,0 19-96,-20 0-193,0 0 193,1 0 128,-21 0 96,20 19 0,0 1 96,20 0 97,-19 20 255,38-20-128,-19-1-95,40 1-129,-20 0-32,19 0-32,1-20-128,0 0-416,-1 0-705,1-20-1090,-1 0-1184,-19 0-3523</inkml:trace>
  <inkml:trace contextRef="#ctx0" brushRef="#br1" timeOffset="41227.3581">10083 4312 7463,'0'0'4260,"21"0"-4132,-3 0 1569,2 0-608,21 0 0,-21 0-224,19 0-705,1 0-160,-1 0 32,-19 0-448,-20 0-1089,0 0-898,0-21-2722</inkml:trace>
  <inkml:trace contextRef="#ctx0" brushRef="#br1" timeOffset="41407.3684">10221 4132 12011,'0'40'1377,"0"0"929,0 0-640,0-1-737,0 22-449,0-22-223,0 1-193,0 0-353,21-21-543,-1 21-1347,-20-20-4643</inkml:trace>
  <inkml:trace contextRef="#ctx0" brushRef="#br1" timeOffset="42014.403">10917 4550 11498,'0'0'481,"-20"0"-673,0 20 128,0 0 0,-19 20 32,19-1 32,0 0 0,20 21 96,0 1 192,0-22 320,20 21-127,19-20 31,21-21 225,-21 1 32,22 0 32,18-20 63,-20 0-127,21-20-192,-21-19 127,2-1-191,-23-20 480,-18 0-385,-20 1-95,-20-1-321,0 1 64,-39-1-128,0 40 0,-1-20-96,-19 40-224,18 0-993,-18 0-1346,20 20-5188</inkml:trace>
  <inkml:trace contextRef="#ctx0" brushRef="#br1" timeOffset="42964.4575">2977 6179 13388,'0'-39'481,"-21"19"127,1 20 449,0-20-769,-19 0 33,-1 20-65,0 0-256,1 20-64,-21 0 32,21 0-32,-1 19 0,19 1-192,3 1-289,18-2 129,39 0 223,1 2 97,-1-22 96,21 21 32,-1-20 32,22 20 33,-43-21 95,23 1 0,-43 0 96,3 0-128,-21 0 129,0 1 415,-39-21-319,-2 19-161,-17-19-192,17 19-673,-19-19-704,21 0-1762,19 0-6982</inkml:trace>
  <inkml:trace contextRef="#ctx0" brushRef="#br1" timeOffset="43252.4739">3274 6418 13004,'20'0'-513,"-40"20"-608,0 20 1121,0-1 0,0 1 577,1 0 384,19 0-769,0 0-192,39-21 64,-19 2 416,20-21 257,-1 0 96,22 0-96,-23-21-97,3 2 33,-2-21-97,-19 21 65,-20-2-64,0-19-257,0 20-128,-20 0-512,1 20-449,-21-19-352,19 19-929,-17 0-1666</inkml:trace>
  <inkml:trace contextRef="#ctx0" brushRef="#br1" timeOffset="43519.4892">3671 6160 12619,'20'-40'-192,"-20"20"384,19 0 161,-19 20 1056,0-20 193,0 40-1282,0 0-128,0 0 545,0 39-33,0 1-63,0 20-160,-19-20-321,19 19-96,0-20-64,19 1-224,-19-19-193,20-22-384,0 21-640,-20-40-1602,20 0-3747</inkml:trace>
  <inkml:trace contextRef="#ctx0" brushRef="#br1" timeOffset="43772.5035">3870 6438 12844,'20'60'-385,"-20"-41"321,20 21 513,-20 0 223,19-19-223,1-2-321,20 0-32,-20-19 96,-1 0 865,1 0 160,0-19-320,-20-21 96,20 20-32,-20-20-384,0 1-193,-20-1-448,20 0-64,0 20-353,-20 1-608,20 19-1377,0 0-3908</inkml:trace>
  <inkml:trace contextRef="#ctx0" brushRef="#br1" timeOffset="44111.5229">4187 6498 480,'0'39'15054,"0"-39"-14669,21 20 575,-3-20 322,2 0-353,1 0-225,-1 0-31,18 0-481,3-20-64,-21 0 32,0 1-160,-20-1-224,0 0-320,-20 0-193,0 20 160,-21 0 353,3 0 128,18 20 128,-1 0 128,1 0 257,2 19-33,18 1 64,0 1 97,18-22-33,23 21-159,-1-21 63,19-19-96,0 0-63,-19 0-97,19 0-160,-39-19-513,20-2-832,-40 2-1538,21 0-9096</inkml:trace>
  <inkml:trace contextRef="#ctx0" brushRef="#br1" timeOffset="44919.5692">5696 6279 7527,'40'-79'4356,"-21"39"-4036,-19 0 1602,-19-20-833,-1 21-416,0-1 191,0 0-415,-19 20-481,-1 20-32,20 0 32,-1 20-32,3 20 96,-2 19-96,20 21 64,20 0 0,-20-1-193,18 1-95,3-1 0,19-19 256,-20-21 64,-1 1-32,-19 1 32,0-22 64,0-19 32,-19 19-64,-1-19-192,0-19-64,-21 19 192,3-19 0,-3-22 0,21 21-96,2 0-257,18 20 225,18-20-32,2 1 128,41 19 32,-22-20 0,21 0-32,-1 20 64,-19 0 32,19-20 64,-19 20 64,-1 0 161,-19 0-129,-20 20-160,21-20-96,-21 20-320,-21 19-65,1-19 161,20 20 64,-20-20 192,20 1-192,20-2-32,0-19 320,1 0 192,17 0 160,3-19 129,-21-2 384,19 1-64,-19 0 96,-20-20-161,0 21-159,0-1-385,-39 0-352,19 0-256,-21 20-417,21 0-864,2 0-1474,-2 20-3363</inkml:trace>
  <inkml:trace contextRef="#ctx0" brushRef="#br1" timeOffset="45142.5821">6232 6597 16976,'0'0'832,"0"0"738,0-20-289,0 0-224,-20 0-64,20 0-416,20 1-609,1-1 32,-3 20 96,2-20-160,21 20 32,-21 0 32,19 0 0,1 0-289,-20 0-255,19 0-898,-19 0-1152,0 0-2147</inkml:trace>
  <inkml:trace contextRef="#ctx0" brushRef="#br1" timeOffset="45964.6289">7780 6021 12107,'0'-60'1986,"0"40"-1858,0 0 1025,-19 1-544,-1-1-97,-20-1-256,1 21-224,-2 21-160,1 18 64,-19 1 64,19 20 0,21 19 0,-21 0-64,40 2 32,0-3 32,40 2 32,-1-20 128,22-21-32,18 1 33,20-20 95,-20-20 96,20 0 193,0-20-97,-20-20-128,-18-19 161,-22-1 127,-19 0-191,-20 1-65,0-1-256,-59 1-256,-2-1-128,3 20 256,-22 1-32,-19 19 320,19 20-256,1 20 0,20-1 0,18 1 0,3 20 0,17-20-32,21 20 224,21 0 128,37-1 33,1 1-33,22-20-128,18 0-128,-20-1-64,21-19 0,-42 0-64,23 0-256,-42-19-833,-19 19-641,0 0-2082</inkml:trace>
  <inkml:trace contextRef="#ctx0" brushRef="#br1" timeOffset="47494.7166">19156 5147 10025,'19'19'4100,"-19"-19"-4292,0 0 512,0 0 321,0 0 544,20 0-224,-20 0-929,0 20 0,-20-20 64,20 21-64,0-2 0,0 21-96,0-21 0,0-19 0,20 21 64,0-21 64,20 0-32,-21 0 32,21-21 96,-20 2 160,19-1 97,-19 0-65,-20 1-64,20-22 65,-20 22-1,-20-2-288,-19 21-192,-1 0-32,0 0 64,1 0 0,-1 21 96,20-2-129,1 22 129,-1-22 129,20 21-161,20 0 64,19-20 0,-19-1-32,39 1 128,-19-20 0,19 0 64,-19 0 128,-19-20-31,-1 1 63,0-1 96,-20-20-127,0 20-289,-20-19-64,-21 18-96,1 1-65,1 20 1,-1 0-64,1 0 224,-1 20-64,20 1 0,0-2 160,20 21 0,20 0-32,0-20 0,39-1 32,1 1-160,-21-20 128,22 0 0,-21 0 32,-1-20-64,-19 1 192,0-1 0,-40-1-256,0-18 128,-1 19-224,-17 1 96,-23-2-192,22 1 160,-21 20 64,21 0 96,19 0 64,0 20 0,20-20 64,0 21 97,20-2-33,0 1-128,19 0-128,1-1 32,19-19 0,-39 0 64,21 0 0,-41 0 128,20-19 65,-20-1-257,-20 0 64,20 1-96,-41 19 64,21-21-352,-19 1-33,19 20 129,-20 0 32,20 0 96,1 20 0,-1-20 0,20 21-32,0-2 0,20 1-129,-1 0-31,21-20 32,0 19 160,-21-19 64,1 0 96,0-19-32,-20 19 160,0-20-128,-20 0-96,0 1-32,-19-2 128,19 1-96,-20 1 32,1 19-32,-1 0-96,20 0 0,1 19 32,-1 1 128,20 20-160,20-20 192,-1 0-96,21-1 128,0 2-96,19-21 0,-19 0 128,-21 0 1,1 0-33,0 0-64,-20-21-417,-20 2-1216,0 19-2819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6:53.8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1270 10074 2530,'-20'20'7943,"20"-20"-7879,0 0-31,0 0 671,0 0 673,0 0-672,0 0-320,0 0-33,20 0 32,-2 0 97,2 0-1,1 0 1,19 0-97,-1 0-96,1 0-128,-1 0 1,21-20-97,19 20-64,0 0 32,21 0-64,-1 0 96,20 0-64,41-19 32,-2 19 0,20 0 32,-18 0 96,-2 0-32,-18 0-64,38 0 96,-20-20-192,22 20 96,-22 0-96,20 0-128,-18 0 32,-2-20 32,-18 20 32,-2 0 0,-19 0 0,-38-20-321,-2 20-415,-20 0-898,-39-20-2562</inkml:trace>
  <inkml:trace contextRef="#ctx0" brushRef="#br0" timeOffset="6650.3804">6947 10134 1537,'0'0'2050,"0"0"-1057,0 0 96,0 0 1249,0 0-320,0 0-993,0 0-448,19-19-1,-19 19-31,0 0-193,20 0-96,-20 0-96,0 0-64,20 0-32,0 0-32,-20 0 33,20 0 95,19 0 0,-19 0-64,0 0 0,21 0 0,-23 0-32,23 0-32,-1 0-64,19-21 64,-19 21-32,19 0 32,-19 0-32,19-20 32,-18 20-32,17 0 32,1 0 64,-18-19 0,18 19 1,-19 0-97,20 0 32,-1 0 0,0 0-32,2 0 32,18 0-32,-20 0 64,21 0 64,-21 0-32,20 0 96,-18-20-32,-2 20-64,0 0-32,1 0 0,19-20-64,-18 20 33,-3 0-33,22 0 64,-20 0 0,19 0 64,-20 0-64,20 0 32,-19 0-64,20 0-32,-22 0 32,3 0-96,18 0-128,0 0-65,2 0-95,-2 0 192,0 0 96,0 0 32,0 0 32,2 0 32,-2 0-32,20 0 0,-20 20 0,0-20-32,2 0 64,-2 0-64,20 0-32,-20 0 64,20 0 0,0 0 0,1 20 0,-1-20 32,0 0-32,0 0-32,1 0 64,-1 0-32,0 0-32,-20 0 32,20 0-32,-18 0 96,-2 0 128,0 0-96,-39 0-96,19 0-32,-18 0-160,-21 0-353,18 19-480,-38-19-1185,0 0-7207</inkml:trace>
  <inkml:trace contextRef="#ctx0" brushRef="#br0" timeOffset="13529.7739">20922 10770 14445,'0'0'0,"0"0"-1473,-20 0-1794</inkml:trace>
  <inkml:trace contextRef="#ctx0" brushRef="#br0" timeOffset="14836.8486">14491 10869 5188,'-20'0'2178,"20"-20"-320,0 20-96,0 0-545,0 0 288,0 0-415,0 0-258,0 0-255,20 0-129,-1 0-288,21 20-63,0-20-97,19 0 64,20 0-32,20 0-64,21 0 32,19 0 0,-1 0 0,22-20 32,-2 20 32,20-19-96,2-1 64,19 20-32,-1-20 0,1 20 0,-1 0 0,1-20-32,-1 20 0,0-20-32,-19 20-65,19 0 65,-18 0 0,-2 0-32,1 0 64,-1 0 0,0 0 64,-18 0-32,18 0 32,0 0 64,2 0 96,-22 0-95,21 0 31,0 0 32,0-20-32,19 20 64,-19 0 128,-1 0-191,2 0 31,18 0-64,-20 0 64,1 0-32,-20 20 32,-1-20-224,1 0 64,0 0 0,-19 0 0,-22 0 96,1 0-96,-20 0 32,-20 0-128,-18 0-320,-22-20-705,-39 20-993,-19-19-2274</inkml:trace>
  <inkml:trace contextRef="#ctx0" brushRef="#br0" timeOffset="24990.4294">2898 12360 9096,'-21'0'545,"21"0"-33,0 19 1986,0-19-704,0 0-993,0 0-128,21 0-33,-21-19-63,0 19-161,18 0-32,-18 0-31,20 0-129,0 0 96,1-21-224,-1 21 33,-2 0-129,23 0 96,-1 0-96,-1-20 0,1 20 0,19 0 32,-19 0 0,19-19-96,2 19 224,-23 0-256,23 0 160,-22 0-192,21 0 96,-21 0-64,1 0-1,19 0 129,-19 0-32,19 19 0,2-19 0,-2 0 0,1 0 0,-1 0 65,0 0-65,1 0 32,20 0 0,-1 0-32,20 0-32,-20 0 64,22-19 0,16 19-64,3 0 224,-1 0-256,1-20 480,-41 20-416,0 0 0,-19 0 32,-1 0-64,-19 0 32,-1 0 0,-19 0-64,-20 20-160,0-20-449,0 0-448,-20 19-448,2-19-2371</inkml:trace>
  <inkml:trace contextRef="#ctx0" brushRef="#br1" timeOffset="31522.803">8059 10849 3619,'0'-19'4260,"-20"-1"-3107,20 20-64,-21 0-416,1 0-353,2 0-256,-3 0-64,1 0-32,0 20 32,20-1-32,-20-19 0,20 20 32,0 0-32,20 0 32,-20 0-160,20 0-96,0 0 127,19-1 97,-19 21 32,1-40 32,-21 20 225,20 1 383,-20-2 225,-20-19-64,-1 20-353,1-20-256,2 0-192,-23 20-352,21-20-801,0 0-1986</inkml:trace>
  <inkml:trace contextRef="#ctx0" brushRef="#br1" timeOffset="31890.824">8138 11009 8776,'0'0'480,"0"0"-384,0 0 897,0 0-128,20 0-320,0 0-289,-1-21-128,1 21 224,-20-19 193,20-1-289,-20 20 32,0-20 65,0 0-129,0 20-32,-20 0 0,0 0 129,-19 0-225,19 20 0,0 0 32,-1 0 64,21-1-96,0 21 0,21-20-32,-21 1 32,40-21-32,-20 19 33,19-19-33,1 0-32,-1 0-96,-19 0-353,20-19-576,-20-2-961,-20 21-1409,0-20-1986</inkml:trace>
  <inkml:trace contextRef="#ctx0" brushRef="#br1" timeOffset="32078.8348">8336 10929 8456,'0'-20'1601,"0"20"-416,20 0 545,0 0-481,19 0-320,-19 0-321,21-20-127,-3 20-33,-17-20-256,19 20-320,-40 0-128,19 0-192,-19-20-385,0 20-448,-19 0-289,19 0-256,-20-19-1056,0 19-4229</inkml:trace>
  <inkml:trace contextRef="#ctx0" brushRef="#br1" timeOffset="32244.8443">8476 10611 12107,'0'59'1249,"-20"-18"-256,20-2 705,0 21-385,-21-1-512,21 1-481,0-1-256,21-19-160,-1 20-705,-20-20-1377,18 0-3619</inkml:trace>
  <inkml:trace contextRef="#ctx0" brushRef="#br1" timeOffset="58498.3459">4605 13949 1729,'-21'20'1281,"21"-20"-608,0 0 1601,-20 0 96,20 0-736,0 0-193,0 0-95,0 0-225,-20 0 0,20 0-32,0 0-192,0 0-257,0 0-320,-20 0-31,20 0-193,0 0-128,0 0 32,0 0 0,0 0 96,0 20 32,20-20-96,-20 0 32,20 0-32,-20 0 0,20 0-32,1 0 32,-1 0 0,-2 0-32,2 0 0,1 0 0,19 0 0,-1 0-64,-19 0 96,20 0-32,-1 0 64,1 0-128,-1 0 32,21 0-64,-21 0-32,1 0 192,1 0-160,-2-20 64,1 20 0,19 0-32,-19-20 64,-1 20 0,1 0 32,0-19-32,-19 19 0,17 0-96,-17 0 64,19 0 96,-22 0-64,23 0 0,-1 0-32,-1 0 128,21 0-32,-1 0 32,0 0 0,22 0 32,-2-21 193,0 21-257,0 0-32,20-19 0,-18-1-32,-2 20 0,20-21-64,-20 21 32,0-19 96,20 19-128,-20-20 96,2 20-64,18 0 96,-20 0-64,21-20 96,-21 20-224,20 0 128,-20 0-32,2 0 0,18 0 64,-20 0-32,0 0 32,20 0-64,-20 0 32,20 0-97,-18 0 226,18 0-65,0 0-192,-19 0 192,19 0-64,-20 0 0,20 0 0,-20 0 32,2 0 0,-2 0-32,0 0 0,-20 0 32,-19 0-64,0-19-225,-1 19-31,-19 0 64,0 0-257,-20 0-704,0 0-1697,-20 0-9034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9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1967 576,'-20'0'1602,"2"0"672,18 0 0,0 0-224,0 0-417,0 0-383,-21 0-290,21 0-319,0 0-385,21 0-128,-3 0 33,43 0-1,-23 0-32,43 0-64,18 0 32,0 0 64,-19 0 289,-1 0 63,0 0-160,40 0-159,21 0-129,18 0 64,22 0-32,-2-20-64,-20 20 32,2 0-32,-22 0 0,-39 0-256,0-19-513,-38 19-800,-3 0-898,-17 0-3458</inkml:trace>
  <inkml:trace contextRef="#ctx0" brushRef="#br0" timeOffset="12297.7034">22491 4987 10441,'-20'0'385,"20"0"960,0-19-576,0 19-1,20 0-63,-20 0-256,20 0-321,-1 0-64,21 0 320,-20 0-576,19 0 448,-19 0-128,20 0-288,1 0 256,-3 19-64,-18-19 0,21 0-32,-23 0 32,3 0 0,-1 0 32,-20 0 0,0 0 1,20 0 95,-20 0-32,0 0 0,0 0-32,-20 0-128,20 0-32,0 0-64,20 20 96,-20-20 0,20 20 32,-20 0 0,0 0 0,0 0 32,0 0 0,19-1 0,-19 2-32,0 18 0,0 1 0,0 0 32,0 20-32,0-21-32,0 21 64,0-1-96,0 1 0,20-1 32,-20 1-64,0 0 64,0 20 64,0-22 32,0 2-128,0 0 160,0-20-64,0 19-32,0 1-32,0 0 64,20 0-64,-20-21 32,0 21 32,0 19 64,0-19-32,0-1-32,0 2 128,20-2-32,-20 0-32,0 1 0,20-20 33,-20 19-33,0 1 0,19-21 64,-19 21-96,20 0 32,0-20 32,-20 19 32,20 0 64,0-19 1,-1 20-161,-19-21-64,20 21 0,0-21 32,0-19-64,-20 20 96,21-19-32,-21-2-64,0-19 128,0 0 96,0 19 64,-21-19-224,21 0 64,-20 21 1,20-21-97,-40 0 32,21 20-32,-21-20 64,0 20-32,-19-20 32,19 0 128,-19 20 192,0-20-127,-2 0-33,23 0-224,-3 0 0,1 0-257,1-20-159,19 20-641,20-20-993,0-21-3523</inkml:trace>
  <inkml:trace contextRef="#ctx0" brushRef="#br0" timeOffset="21720.2423">3453 3358 5797,'0'-20'1057,"0"0"352,-21 0 321,21 0-449,-20 1 193,20 19-161,0 0-512,0-20-193,0 20 129,0 0-161,0 0-223,0 0-225,0 20 96,0-1 32,0 21-64,20 0-95,-20 19 31,0 1 64,0-1-160,0-18 64,0 18-96,0-19 96,21-1-64,-21-19-192,0 0-353,0 20-351,0-40-962,0 20-1153,0-20-2242</inkml:trace>
  <inkml:trace contextRef="#ctx0" brushRef="#br0" timeOffset="21986.2575">3195 3655 12780,'0'60'-32,"19"-40"192,-19 0 64,20 20-128,0-20 641,0 0 320,0-1-385,19 2-255,-19-2 63,1-19-63,-1 20-161,-2-20 0,2 0 289,1-20-33,19 1-224,-21-2-63,21-18-161,0-1-64,-1 0-96,1 20-961,-20 1-1730,19-1-5413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1:01.0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3730 4768 2049,'0'0'-96,"-20"0"-192,20 0 256,0 0 160,0 0 961,0 0-608,0 0-609,0 0 96,20 0 32,-20 0 0,0 0-33,0 0 33,20 0 225,-20 0 672,0 0 544,0 0 289,0 0 31,0 0-416,0 0-352,0 0-224,-20 0-96,20 0-97,-20 0-255,1 0-1,-1 0-128,-20 0 96,20 0-31,-19 0 63,-1 0 0,-19 0-31,18 0 63,-17 0 0,17 0-128,-18 0-95,-1 21-65,21-21 32,-21 0-64,1 0-32,18 0 32,3 19 0,-3-19 0,3 0 32,17 0 0,1 0-32,0 21-32,0-21-32,20 0-32,-20 20-32,20-20 32,0 19 32,-19 1 0,19-20-32,0 40 64,0-20 0,-20 0 32,20-1-161,0 21 33,0-20 64,0 20 32,0-1 0,0 1 0,0 1 32,0-2-32,0 0-32,0 21 32,20-21 0,-20 22 0,0-2 0,0-19 0,0 19 0,19 1 0,-19 0 32,0 0-32,0-1 0,0 1 32,0-1-32,0 1 64,0-1-64,0 1 0,0 0 65,0 0-33,-19 18 0,19-18 0,0 20 0,-20-21-32,20 22 32,0-22 32,-20 20-64,20-19 64,0-1-32,0 1-32,-20 19 0,20-19 0,0-1 64,0-19-32,0 20-32,0-1 64,0-19-64,0 19 96,0-19-64,0 20 32,0-21-64,0 1 32,0 0-64,0 0 128,0 0 0,0 0-192,0-21 96,20 21 0,-20-20 32,0 0-64,20 19 64,-20-19 32,0 0-352,20 0 608,-20 0-320,0 0 0,0-1 32,19-19-64,-19 21 0,0-1-128,20-1 128,-20-19 32,20 20 0,-20-20 0,20 20 0,-20-20 32,20 20 0,1-20-256,-3 20 576,2-20-352,0 20 32,21-20-64,-2 20 96,1-20-96,-1 0 64,21 19 32,-21-19-96,1 0 32,19 21 129,2-21-161,-3 0 64,3 0 0,18 0-32,-20-21 0,1 21 32,-1 0-96,20 0 128,-18 0-64,18 0-32,-20 0 64,21 0 32,-21 0-32,20 0 0,0 0-64,2 0 64,-2 0-32,-20 0 32,22 0-64,-2 21 96,0-21-64,0 0 96,0 0-160,2 0 160,-2 0-160,0 0 96,0 19-32,20-19 32,-18 0-32,-2 0 32,0 0-64,0 0 0,0 0 32,1 0 0,0 0 0,19 0 0,-20 0 32,0 0 0,20 20-32,-18-20 32,18 0-32,-20 0-224,0 0 512,0 0-352,0 20 96,20-20-64,-18 0 64,18 0-32,1-20 64,-1 20-96,-20 0 64,20 0-32,0 0 96,-20 0 96,0-20-192,21 20 0,-20 0 32,-1 0 0,0 0-64,21-19 0,-1 19 0,-20 0-32,20-21 32,-18 21 0,-2-19 0,20 19 32,-20 0 0,0-20 64,2 20-64,-2 0 0,0 0-64,20-20 128,-20 20-64,0 0 0,2 0-32,-2-20 0,0 20-64,0 0 96,20-20 0,-18 20-32,-2 0 32,0 0 32,0 0-32,0 0 0,2-20 0,18 20-32,-20 0 32,0 0 32,0 0-32,20 0 0,-18 0 0,18-20 0,0 20 0,-19 0 0,19 0 0,-20 0 0,20 0 32,-20-19-64,20 19 64,-18 0 96,18 0-224,0 0 96,-20 0 32,21 0-32,-1 0-64,0 0 128,0 0-160,1 0 192,-1-20-32,-20 20-32,20 0-32,0 0 32,1 0 0,-1 0-128,-19 0 192,20 0-160,-1 0 64,0 0 0,0 0 32,1 0 0,-1 0-96,0 0 192,20 0-128,-19-21-64,-1 21 32,19 0 0,-19 0 96,0 0-128,20 0 96,-19 0 0,-1 0-32,0 21 32,20-21-64,-19 0 32,19 0 32,-20 0-32,21 20-32,-1-20 64,-20 0 0,21 0 32,-21 0 33,19 0-33,-19 0-96,20 0 64,1 0-64,-21 0 32,0 0 0,0 0 0,-20 0-32,21 0 96,-20 0-96,-1 0 32,21 0-64,-42 0 96,23 0-161,-2 0 161,-20 0-128,1 0 96,-21-20-96,2 20 160,-3 0-32,-18-21 0,21 2 32,-21-1 1,-1 0-65,1 0 0,0-20-65,0 1-159,0-1 192,-1 0 64,-19-19 0,20 19 160,0-40-95,0 20-1,0-19-96,-20 0 128,19-1-513,1-19 610,0 19-386,0-19 33,1 0 64,-3 0-224,-18-1 288,20 1-96,-20 0 32,0-1 128,0 1 32,0 0 32,0 19-32,0 0 0,-20 1-32,2 0-64,18 0-96,-21 18-32,1-18-32,0 19 32,0 1 96,20 19-64,-19-19 128,19 19 32,-20 0-64,20 1 160,-20 19-192,20-20 32,0 20 32,-20 0-128,20-20 0,0 20 32,0 1 64,-20-2 32,20 2-96,0-21 192,0 20-192,-19 0 128,19 0-32,-20 0 96,0 1-96,0-1-224,0 0 448,1 0-352,-1 0-64,-21 0 128,21 1-128,2-1 96,-23 20 32,21-21 32,-19 2 0,-1 19 32,0-21-64,1 21 32,-21-19-97,1 19 97,0 0 0,-2 0 33,-18 0-66,0 0 33,-1 0 0,1 0 0,-21 0-32,-19 0 64,20 19-64,-39-19 64,18 21-64,-19-21 32,19 19 32,-18-19 33,-1 0-162,1 21 129,-2-21 33,-19 20-65,1-20 0,18 19 32,-18-19-64,-2 20 64,2-20-32,0 0 96,-22 20-192,22-20 96,-2 0 0,-18 20 64,20-20-160,-20 20 64,-2-20-1,22 0 130,-21 20-65,0-20-289,20 0 674,-19 0-802,-2 0 834,2 0-545,20 19 96,-20-19-32,-2 0 64,1 20-64,1-20-32,18 0 96,2 0 0,-1 0-64,0 0-64,1 0 192,-1 0-96,1 20-257,-2-20 546,2 0-321,-2 0 96,2 0-32,0 0 32,18 0-128,-19 20 96,21-20-32,-2 0 32,2 0 0,-1 0-32,-1-20 0,21 20 0,-19 0-32,-2 0 128,2 0-96,19 0-32,-21 0-96,21-20 448,-1 20-352,3 0 96,-3-20-64,1 20 0,0 0-32,-1 0 32,21-19-160,0 19 544,-1-20-736,1 0 672,0 20-288,0-20-128,-21 20 224,21-20 0,0 20-96,0-20-64,-21 1 32,21 19 32,0-20 65,-19-1-194,19 21 194,-20-19-97,-1-2 96,1 21 32,-1-19-32,1 19 64,1-20 0,-1 20-96,-1-21 160,21 21-160,-20 0-31,-1 0-162,1 21-511,1-1-834,-21 20-1601,-1 20-4964</inkml:trace>
  <inkml:trace contextRef="#ctx0" brushRef="#br0" timeOffset="1981.1131">2440 7233 11370,'-59'-20'513,"39"20"31,-20-20-191,1 20-97,-21 0 481,21 0-193,-22 20-320,23-20-128,-3 20-96,1 0 32,-39 19-32,20 1 32,-40 0-32,0 19-32,18 1 32,2 0 0,0-1 32,20 21 97,-2-21-1,3 21 0,17-1 32,21 0-160,0 21 64,20-20-32,-19-1-32,38 20 64,-19-19-32,40 19 64,-20-19 160,21-21 225,-3 21-161,23-1-128,-22-19 65,40-1-129,-19 1 32,19 0-128,0-21 32,0 21-96,2-20 32,18 20 64,-20-1-192,21 1 64,19-21 64,-20 21 0,0-21 0,-20 2 0,21-1 0,-21 0 0,0-1 0,1 1 32,-21 0 0,20-1 0,2-19 128,-2 20-96,-20-20 160,20-1 1,-18 21-97,18-20-32,-20 0-64,21 0 128,-21 0-160,0 0-32,22 0 96,-23-1 0,22-19 32,-20 20 64,-1-20-192,20 0 32,-39 0 0,19 0-64,-18 0 96,-1 0-192,-22 0 32,-18 0 0,21 0-64,-21 0-129,0 0 65,0 0-256,-21 0-321,21 0-32,0 0-32,0 0-608,0 0-2403,0 0-4996</inkml:trace>
  <inkml:trace contextRef="#ctx0" brushRef="#br0" timeOffset="2283.1306">4147 9895 12844,'-39'0'480,"19"0"-1056,20 0-481,20 21 1377,-1-21 609,21 19 0,1 1-449,18 0-288,-1 0 32,23 0 129,-2-20 223,0 20-127,-18 0 63,-2-1-416,-19 1 97,-22 1-97,-18-2 128,-18 1 96,-2 19 32,-41-18 1,-18 18 63,-20 1-256,0 0 1,0 20-514,-21-1-1569,1 21-4163</inkml:trace>
  <inkml:trace contextRef="#ctx0" brushRef="#br0" timeOffset="5157.295">3611 7749 10666,'0'0'-417,"0"0"-1409,0 20 609,0-20 1249,0 20 833,0 0 609,20 0-738,-20 0-223,20 19-289,0 1-96,19-20 96,21 0 225,-1-1-161,22 2-160,-2-1 32,20-1-32,0-19 65,1 0 63,19 0-64,-1-19-128,1 19-32,1-20 64,-1 20-96,0 0 0,1 0 64,-2 0-64,1 20-64,-20-20-32,0 19-96,1-19-64,-1 20 128,-19-20-65,20 20 97,-21-20 96,20 0-32,-20 0 64,20 0-32,-20-20 0,2 20-384,-2 0-833,-20 0 64,1 0 128,-1 0 448,20-20 161,-18 20 192,-22 0 224,1 0 320,-1 0 32,1 0-96,-20 0-159,-20 0-97,20 20 320,-20-20 384,0 0 65,-20 20-128,20 0-417,-20-20-192,20 20 64,0 0 32,0 0 129,0-20-33,0 19-32,-20-19-128,20 0-32,0 21-32,0-21-32,0 0-865,0 0-2498</inkml:trace>
  <inkml:trace contextRef="#ctx0" brushRef="#br0" timeOffset="5337.3053">6787 8147 12844,'-20'20'768,"20"-1"-768,20 2 32,-20-2-64,0 1 96,21 0-128,-1-20-736,0 20-1058,-2 0-865,-18-20-1761</inkml:trace>
  <inkml:trace contextRef="#ctx0" brushRef="#br0" timeOffset="6044.3457">7166 7789 11370,'0'40'-352,"18"-20"384,23-1-288,-21 1 160,39 0 224,-19 0 576,39 0-191,-20-20-385,40 20-32,-18-20 64,18 0 129,0 0 319,0 0-31,1-20-97,-21 20-224,0-20-192,-19 20-64,-1 0-64,-19 0-32,-21 0 0,-19 20 32,0 0-64,0-1 64,0 22 128,-19-22 32,-1 21-32,0-20 0,20 20-32,0-20 0,-20-1 64,20-19-64,0 21-32,0-21 0,20 19-224,-20-19-320,0 0-225,0 20-897,0-20-3170</inkml:trace>
  <inkml:trace contextRef="#ctx0" brushRef="#br0" timeOffset="6246.3573">8237 8186 12844,'0'60'608,"20"-20"-352,0 0-127,-1-21 159,1 1 1121,20 1 33,-1-2-834,-19-19-223,21 0-161,-3 0-96,-18 0-160,21 0-897,-21-19-2755</inkml:trace>
  <inkml:trace contextRef="#ctx0" brushRef="#br0" timeOffset="7176.4105">9924 7888 4516,'-19'-20'1826,"19"20"608,0-19-320,0 19-288,0 0-257,0 0-416,0 0-480,0 0-385,0 0-96,0 0 161,0 0-33,19 19-32,-19 1-128,20 0 64,0 20-127,0-20-33,0 20 64,-1-20-128,1 19 32,0-19 0,0 20-32,1-20 64,-3 0-32,2-1-32,0 2 0,-20-21 96,0 19-96,0-19-288,0 0 416,0 20-384,0-20-129,0 0-31,0 20-65,0-20-319,0 0-321,0 0-545,0 0-864,0 0-2083</inkml:trace>
  <inkml:trace contextRef="#ctx0" brushRef="#br0" timeOffset="7436.4253">10004 8186 12011,'0'21'192,"0"-21"-160,19 19 160,-19-19 673,20 20 544,0 0-384,0 0-704,1 0-161,-3 0 0,22-1 192,-19-19 97,17 20-97,3-20 161,-21-20-225,19 20 96,-19-19 1,0-1-353,0-20-32,20 20-353,-21 0-928,1 1-1506,0-2-3491</inkml:trace>
  <inkml:trace contextRef="#ctx0" brushRef="#br0" timeOffset="8041.4599">12783 7749 9737,'-21'0'1345,"21"0"-833,0 0 33,0 0-129,-18 0 353,-2 0-32,-1 0-513,1 0-128,-18 20 288,-3 0 161,-18 0-225,-1 0-128,-19 19-31,20-19 159,-40 20 0,18 0 97,2 0-97,20-20-224,-1 19-32,1-19-32,18 20-64,21-20 32,2 0-160,-3-1-160,1-19-257,20 21-352,0-21-320,0 0-32,0 19-545,0-19-2178</inkml:trace>
  <inkml:trace contextRef="#ctx0" brushRef="#br0" timeOffset="8251.472">11691 8127 13100,'-20'40'769,"0"0"-161,1-1-191,19 1 223,-20-20 225,20 0-256,0-1-353,0 1-128,20 1-64,-1-21 32,21 19-96,0-19-416,-1 0-865,22-19-1282,-2 19-3298</inkml:trace>
  <inkml:trace contextRef="#ctx0" brushRef="#br0" timeOffset="9239.5285">16257 7769 10634,'20'0'1761,"-20"0"-1633,0 0 257,0 0 31,-20 20-32,0 0 33,1 0-257,-1 0-64,0-1 0,-21 1 96,3 0-63,-23 0-33,2 20-64,-20-21 0,-1 2-64,1-1-64,-21-20 31,-19 19 65,20-19 97,-19 0-1,-22 0 160,1 0 0,20 0-128,-19 0 0,18 0-32,1 0 129,-1 0 31,21 0-160,0 20-32,0-20-32,0 0 64,19 0 0,1 0-64,19 20 0,1-20-32,19 0-32,-19 0 32,18 0-32,-17 0 0,17 20 0,3-20-32,-23 0 0,2 20 64,19-20 0,-19 0 0,-2 20 32,3-20-64,-1 0 32,18 20 0,-18-1 0,19-19-32,0 21 64,1-2-32,19-19 0,-20 20 32,1-20-64,19 20 96,-21-20-32,21 20 0,20-20 32,-18 0-64,18 0 64,-21 20-32,21-20-32,0 0 0,0 0 0,0 20-32,0-20 32,0 0 0,0 0 0,0 0-32,0 19-192,0-19-128,0 0-161,0 0-127,0 0-417,-20 0-673,20 0-2050,0 0-3586</inkml:trace>
  <inkml:trace contextRef="#ctx0" brushRef="#br0" timeOffset="9485.5425">12545 8207 8199,'0'0'1378,"0"0"-482,0 0-575,0 0 383,0 0-159,0 19-289,0 1-128,0 0-64,-20 0 64,20 0 321,0 0 31,-20-1 65,20 1 95,0-20-191,20 21-1,0-21 33,-1 0-129,21 0-224,1 0-64,-3 0-192,3 0-673,-3 0-1633,3 19-5317</inkml:trace>
  <inkml:trace contextRef="#ctx0" brushRef="#br1" timeOffset="14230.814">21379 4829 7046,'0'0'833,"0"0"-192,0 0 1248,0 0-159,0-21-609,0 21-544,0 0-321,0 0 128,0 0 129,0 0-65,0 0-160,-20 0-31,20 0-33,-20-19 0,20 19 0,-20 0-128,1 0 65,-1 0-65,0-21-32,-20 21 64,21 0 0,-1-19 0,-21 19-96,3 0-32,-3-20 0,-19 20-32,-19-21 32,20 21-32,-40 0-32,20-19 64,-2 19 0,-18 0 32,20 0 32,-20 0 0,19 0 160,1 0 193,-20 0-289,39 0 64,-19 0-160,20 0-64,18 0 0,1 0-32,1 19 32,-1 2 32,20-21-32,1 20 32,-1-20-32,0 19 64,0-19-64,0 21-32,20-21-32,0 19 96,0 2 0,0-21 64,-19 20-160,19 19 192,0-19-96,0 20 32,19-20-128,-19 19 288,0-19-384,0 20 192,0 0 0,0-21 0,0 21 32,0 1 0,0-2 0,0 0 64,0 2-64,0-2 64,0 1 32,0 0 0,0 19-32,0 1-32,0-1 193,0 2-33,0-3-32,0 3-96,20-3-32,-20 2 64,0 0-96,20-1 96,-20 1 129,0 19 63,0-19-32,20 0-32,-20 20-127,20-21-65,-1 1 32,-19 19-96,20-19 96,-20-1-96,20 1 64,0 0-32,-20-1 160,20 1-288,-1-1 224,-19 1-96,20 0 96,-20-1-64,20 1-64,-20-1 64,21 1 65,-1-21-129,-20 21-65,18-20 130,-18 20-65,20-20 32,-20-2 32,21 3-64,-1-21 0,-20 20 0,20-1 64,-20-19-96,19 20 96,1-20-64,-20-1 0,20 1 0,0 0 64,-20 0-32,20 0-64,-20 0 64,19-20 0,1 19 0,-20-19-288,40 21 448,-20-21-160,19 20 32,-19-20-64,21 0 0,18 0 0,-19 0 0,19 0 32,1 19 0,-1-19-96,20 0 128,-18 0-96,-2 0 64,-1 0-96,23-19 64,-2 19 32,-20 0 0,2 0-32,-3-20 0,-17 20 0,-2 0 0,21 0 32,-40-21-32,19 21 0,-19 0 32,0-19 0,19 19-32,-19 0 32,0-20-32,0 20-32,1-20-32,-3 0 32,2 0-32,0 0 96,1 1-32,-1-1 32,-20 0-96,18-20 128,3 20-32,-21-19-64,20-1 64,-20-1-32,20 3 64,-20-23-128,0 22 128,0-21-96,0-19 0,0 19 32,0 1-96,0-20 96,0-1 0,0 20-32,0-19-32,0 19 64,0-19 0,20 0 0,-20 18 0,0-18 0,-20 0 96,20-1-96,0 21 96,-20-21-64,20 1-32,-20 19 0,20-20 0,-21 1-32,21 19 96,-18-19-96,18 20 64,0-21-64,-20 0 32,20 21 0,0-21 0,0 21 64,-21-21-64,21 1 192,0 20 225,-20 18-97,20-18-192,0 19-64,-20 20-32,20-20-160,0 20-288,0 1-321,0-1 705,0 0-897,-18 20-1185,18 0-1762,-21 0-7334</inkml:trace>
  <inkml:trace contextRef="#ctx0" brushRef="#br1" timeOffset="18564.0618">20784 7928 10345,'0'-40'1057,"0"40"-32,0 0-128,0 0-96,0 0-193,0 0-287,18 0 63,-18 20-288,21 0-32,-1 0-32,0 19-32,-20 2-64,20-2 96,-20 1 0,0-20 0,-20 20 96,-20-21 65,19 2 63,-37-2 0,17-19-32,-18 20-192,0-20 96,-21-20-128,1 20 33,-20-19-33,19-2-97,1-18-63,-20 19 32,19 0 96,0 0 32,1 0 64,0 0 32,0 1 64,19-1 1,-19 20-65,20-21-96,-2 21 0,21 0 0,1 0 32,-1 0-32,20 0 32,1 21-32,-1-21 32,0 20-32,0-20 0,20 0 32,0 19 128,-20-19 128,20 20-96,0 0-96,0 0 1,0 0-65,0 0 32,0 0 32,0 20-32,-19-21 128,19 21-32,0-20 0,-20 0-96,20 0 0,0-1-64,0 1-32,-20 1-256,20-21-96,0 19-321,0-19-32,0 0-159,-20-19-610,20 19-512,-21-21-2274</inkml:trace>
  <inkml:trace contextRef="#ctx0" brushRef="#br1" timeOffset="18824.0767">18858 8207 9288,'0'0'961,"19"-21"96,-19 21-320,20 0-64,0 0 127,-20 21 1,20-2-353,1 1-31,-3 20 223,2 0-63,0-1-225,1 1 161,17 0-65,-17-21 225,19-19 224,-1 0 192,1-19-128,19-1-417,-19-19-352,0-2-96,19 2-96,-18 19-352,-3-20-801,-17 20-1890,-1 1-3395</inkml:trace>
  <inkml:trace contextRef="#ctx0" brushRef="#br1" timeOffset="27146.5527">8674 12101 7559,'-20'0'3427,"20"-20"-2883,0 20 577,-20 0 417,20 0-385,0 20-512,0 0-129,0 0-192,0 20 97,0-21-97,20 21-160,-20-20 0,0 20-63,0-21-33,0-19 128,0 20-192,0-20 160,0 0 352,0 0-255,0-20-257,0-19 96,0-1 0,0 0-192,0 21 32,20-21-64,-20 20 31,20 0-31,-20 20-32,19 0 128,-19 0-320,20 20 640,-20 0-320,20 0 0,0 19 0,-20-19 64,21 0-64,-21 0 96,18-20-64,2 0 128,-20 0 64,0-20-160,20 0 32,-20 0 33,0 1-97,21-21 32,-1 20-417,-20 0 545,18 0-224,3 1-32,-1 19 160,-20 19 32,20 1 161,-20 0 31,20 20 96,-20-20-192,19 19 1,-19-19-161,20 0-160,-20 0-129,0-20-319,20 20-738,-20-20-800,0 0-2338</inkml:trace>
  <inkml:trace contextRef="#ctx0" brushRef="#br1" timeOffset="27716.5853">9508 12042 9480,'-20'0'1346,"20"0"63,0 0 225,0 0 127,0 0-512,0 0-224,20 20-160,-1-1-32,1 1-352,20 0-161,-1 20-256,-19-20 0,21-1-128,-3 1-224,-18 0-97,1 0-255,-1-20-257,0 20-288,-20-20-673,19-20-672,-19 0-3012</inkml:trace>
  <inkml:trace contextRef="#ctx0" brushRef="#br1" timeOffset="27889.5952">9745 12002 10922,'-38'20'1377,"38"0"-544,-20 0 961,-21 19-385,21 1-224,-19-20-480,19 19-449,0-19-192,0 20-128,1-20-256,-1 0-769,20-1-1538,0-19-4163</inkml:trace>
  <inkml:trace contextRef="#ctx0" brushRef="#br1" timeOffset="28674.6401">10183 11843 7366,'0'-20'2307,"-21"20"-994,21-20-64,0 20-96,-20 0 32,0 20-320,20 0-416,-18 0-65,-3 19 96,1 1 97,20 0-321,0 0 0,0 0-448,20-1 224,1 1-192,-3-20-32,2 19-160,0-19-193,21-20-352,-2 20-608,-19-20-769,0 0-2627</inkml:trace>
  <inkml:trace contextRef="#ctx0" brushRef="#br1" timeOffset="29099.6644">10381 12081 5028,'0'40'1538,"0"0"-1218,0-20 705,0 19-192,-20-19 192,20-20-449,20 20-351,-20-20 127,0 0 224,0 0 65,20-20-257,-20 0-159,0 0 415,0-19 129,0 19-225,20-20-415,-20 20-129,19 1-32,-19-1-1,20 0 33,0 20-96,-20 0 128,20 0 65,1 20 159,-21 0-64,18-1 0,-18 21-128,20-20-64,-20 0-32,0 0-192,21 19 32,-21-19 96,0 0-64,0-20-353,0 20-576,0-20-961,0 0-2722</inkml:trace>
  <inkml:trace contextRef="#ctx0" brushRef="#br1" timeOffset="29555.6904">10699 12121 768,'0'0'128,"0"0"-864,0 0 2529,0 0 289,0 0-512,0 0-193,20 0-96,-1 0 193,-19 0-1,20 0-384,0 0-288,-20 0-96,20 0-289,0 0-288,19 0-96,-19 0-32,0-20 32,19 20-64,-19 0-288,-20 0-257,20 0-384,-20 0-864,0 0-1539,0 0-1632</inkml:trace>
  <inkml:trace contextRef="#ctx0" brushRef="#br1" timeOffset="29800.7045">10877 11961 10922,'-20'0'929,"20"0"-865,-20 0 1217,20 21 224,0 19-319,0-20-674,0 19-160,0 1-159,0 0-33,0-20-128,20 19-64,-20-19-289,20 0-159,0-20-385,-20 0-640,20 0-898,-20 0-5252</inkml:trace>
  <inkml:trace contextRef="#ctx0" brushRef="#br1" timeOffset="30073.7201">11135 12002 5541,'0'0'5061,"20"20"-5126,-20 0 65,0 0 1025,-20-1-32,20 21-512,0-20-225,20 0-64,-20 0-96,0-1-128,20 1-224,-20 0-513,20-20-704,-20 0-1314,20 0-3939</inkml:trace>
  <inkml:trace contextRef="#ctx0" brushRef="#br1" timeOffset="30363.7367">11294 11863 10409,'-20'0'2787,"20"0"-2755,20 20 545,0-1 928,-20 2-640,21-2-577,17 0-224,-18 22-32,1-21 32,-1 20-32,-2-1 0,-18 1 0,0 0 0,0-1-32,0 1-224,-18-20-384,-23 19-674,21 2-2049</inkml:trace>
  <inkml:trace contextRef="#ctx0" brushRef="#br1" timeOffset="36211.0712">18282 12200 7975,'0'0'2146,"0"0"-1217,0 0 833,0 0 95,0 0-383,0 0-673,0 0-289,0 20 161,0 0-129,0 20-288,0-1-127,0 2-65,0-22-32,0 21 0,0-21 32,0-19-32,0 21 192,0-21 224,0-21-63,0 2-161,0-1-128,0-19 0,0-2-192,20 2 128,-20 19-256,20-20-32,0 20-65,-1 1 129,1 19-32,0 0 160,-20 0 64,20 39 96,-20-19-160,20 20 32,-20-20 96,0 19-96,0-18 32,0-21-32,0 19 64,0-19 160,19 0-32,-19 0 64,0-19-159,20-2-65,0 21 0,0-39-65,1 19-63,-3 20 32,2-20 32,0 20 64,1 0 32,-1 20 32,-20 0 0,0 19 32,20-18 1,-20 18-130,0-19 66,19-1-33,-19 2-193,0-21-223,0 20-1089,20-20-1634,-20 0-7207</inkml:trace>
  <inkml:trace contextRef="#ctx0" brushRef="#br1" timeOffset="36786.104">18976 12399 13004,'-18'0'2530,"18"0"-992,0-20-481,0 20-609,0 0 65,18 0-449,2 20-64,21-20-513,-21 0-320,19 20-768,-19-20-1858,20 0-8969</inkml:trace>
  <inkml:trace contextRef="#ctx0" brushRef="#br1" timeOffset="37233.1294">19533 12280 14093,'-41'0'192,"3"0"353,-3 20 159,1-1-191,1 1-225,19 20-224,0-20-96,20 19-128,0-18-128,0-1-193,0-20 257,20 0 224,0 20 32,19-20 64,22-20 64,-3-21 449,-17 2-97,-1-21 1,-21 21-193,-19-1 64,-19-20-191,-1 21-225,0-21-97,0 21-127,-1 19 192,-17 0 384,38 20-63,-20 0-225,-1 20 96,21 19 256,0 1-288,21 20-64,-1-21 128,0 21-288,19-21-64,1 2-384,-1-2 159,1-19 225,0-20-160,-21 19-65,21-19-159,-40-19-770,20 19-1024,-20-20-1217,0 0-1474</inkml:trace>
  <inkml:trace contextRef="#ctx0" brushRef="#br1" timeOffset="37313.1342">19711 12319 2562,'-20'0'3651,"20"0"-1088,0 20-1410,0-20-961,0 40-640,20-20-1698,0 0-2467</inkml:trace>
  <inkml:trace contextRef="#ctx0" brushRef="#br1" timeOffset="37421.1403">19810 12379 4772,'-39'-79'1377,"39"39"-2338,-20 0-864</inkml:trace>
  <inkml:trace contextRef="#ctx0" brushRef="#br1" timeOffset="37875.1663">19930 12438 8071,'-41'21'1217,"41"-21"-1185,0 0 929,-18 0 865,18 0-1185,0 0-577,0-40-32,18 20-160,2-19-161,-20-2 1,21 22 192,-1-1-320,0 20-161,-20 0 289,19 0 704,-19 20 577,0-1-577,20 22-319,-20-22-130,0 21 98,0-21-65,0-19 96,20 21 0,-20-21 384,0 0 225,20 0-385,0 0-256,-20-21 0,19 2-32,1-21-32,-20 21-96,20-2-448,-20 21 223,20-20 225,-20 20 96,20 0 192,-20 0 417,0 20 704,19 1-352,-19-2-608,0 1-321,0 0-225,20-1-607,-20 2-1667,0-1-4483</inkml:trace>
  <inkml:trace contextRef="#ctx0" brushRef="#br1" timeOffset="38460.1996">20347 12319 8872,'-41'0'5477,"23"0"-5701,-2 20 288,-1-20 256,21 21-64,21-2-223,-1-19-290,-2 20 129,3-20 0,19-20 128,-20 20-32,19-19 0,-19-2 96,0 1 128,-20 1 32,0-1-192,-20 0-96,0 0-96,0 20 96,-19 0 0,19 20 32,0-20-32,-1 20 0,3 19 64,18-19-32,18 20 0,-18-20-224,41 0 63,-21-1 1,0-19-224,-1 0-65,1 21 129,0-21 320,-20 0 320,20 0 161,0 0 31,-20 0-95,19-21-33,-19 21-256,0 0-224,-19 0-64,19 0-97,0 0 97,0 0-192,19 0 288,-19-19 160,20-1 160,-20 0 32,20 20 129,0-40 223,-20 40 97,20-20-385,-1 1-256,1 19-32,0 0 225,-20 0 255,20 0 33,-20 19-353,0 1-64,0 1-96,21-2-481,-21 1-768,0 0-801,18-1-1281,2-19-4772</inkml:trace>
  <inkml:trace contextRef="#ctx0" brushRef="#br1" timeOffset="38734.2155">21001 12240 288,'-19'-20'13100,"-1"0"-12780,-20 20-63,1 0 1408,19 0-928,-20 20-609,19-20-128,3 20 64,18 0-32,0 0-32,18 19-224,3-19-224,19 1-225,-20-2-96,-1 1 65,1-20 223,0 20 193,-20-20 224,0 19 128,0-19-32,-20 0 32,0 0-32,1 0-96,-1 0-705,0 0-1697,-21 0-1282</inkml:trace>
  <inkml:trace contextRef="#ctx0" brushRef="#br1" timeOffset="38863.2227">21021 12300 5381,'20'19'3010,"-20"-19"-2785,0 20-65,0 1-224,0-2-1282,0-19-3554</inkml:trace>
  <inkml:trace contextRef="#ctx0" brushRef="#br1" timeOffset="38993.2302">21120 12200 6726,'0'-19'2178,"0"19"-2146,0 0-32,0 0-256,0 0-2499</inkml:trace>
  <inkml:trace contextRef="#ctx0" brushRef="#br1" timeOffset="39513.2599">21220 12300 10473,'-19'39'353,"-1"1"-193,20-20 609,-20 0-449,20-1-544,0-19-353,0 21 545,20-21 192,-20 0 0,39-21 129,-19 2 415,0-21 514,0 0-1,-20 20-481,0-19-672,0 19-416,0 0-160,0 0-545,-20 20-577,20 0-832,0 20-609,20 0 1217,-20 0 481,20 0 480,-1-1-480,1 1 992,0 1 962,-20-21 736,20 19-704,0-19 1152,-20 0 1058,0 0-513,0 0-736,0-19-609,0 19-33,0-21-703,0 21-386,0-20-607,19 20-65,-19 0-32,20 0-608,0-19-865,0 19 1088,-20 0 1314,21 19 673,-21-19-288,0 0-289,0 20 128,18-20 513,-18 0 608,0 0-608,0 0-161,0 0-159,0 0-289,0 21-288,0-21-609,0 0-704,0 19-1025,0-19-2595</inkml:trace>
  <inkml:trace contextRef="#ctx0" brushRef="#br1" timeOffset="39758.274">21637 12339 7527,'60'-59'1825,"-41"-1"353,-19 21-96,20-21-1057,-20 1-512,0-1-257,-20 0-320,1 20 160,-21 1-128,20 19 32,-1 20 96,-17 40-96,17 0 0,21-2 96,0 23 609,21 18-32,-1-19-193,19-1-128,1-19-224,-1 0-192,1-1 32,-20-18-192,0-2 32,19 1 64,-39-20-1121,20 0-2659</inkml:trace>
  <inkml:trace contextRef="#ctx0" brushRef="#br1" timeOffset="40241.3016">22491 12181 7655,'20'19'224,"-1"1"-128,1 0 641,-20 20 512,20-20 32,-20 19-256,20-18 224,-20-21 385,0 19 160,20-19-257,-20-19-384,0-2-448,19-18-97,-19-1-63,0 0-65,0-19-352,0 19-192,0 20-288,0-19-257,0 19-480,20 0-704,-20 20-1314,20 20-2402</inkml:trace>
  <inkml:trace contextRef="#ctx0" brushRef="#br1" timeOffset="40854.3367">22829 12220 2530,'0'20'9321,"0"-40"-9129,18 20 801,-18-20 0,21 20-833,-1-19-128,0-1 0,0 20 128,-1-20 481,1 0 31,-20 20-191,0-20-193,-20 20-160,1 0-64,-1 0-64,-20 20 0,1 0-32,19 20 32,-1-21 0,21 1-32,0 20 64,0-20 0,21 0-32,-1-1 64,19-19-64,1 0 32,19 0-32,-19-19 0,-1 19 0,-19-20 96,0 0-96,0-20 0,-20 20-288,0 20-32,-20 0 96,20 0-1,-20 0 65,0 0 32,1 20 64,19 0 64,0 0 64,19 0 32,21 0-96,-20-20-32,19 19 0,1-19 0,1-19-64,-3 19-384,-17-20-257,-21 20 224,0-40 417,0 20 160,0 0 129,-21 1 31,21-1 192,-20 20 385,20-20 96,0 20 96,20-20-385,21 20-63,-21 0 31,19 0-191,-19 0-33,0 0-288,19 0-64,-19 0-384,0-20-417,0 20-512,-20 0-865,0 0-737,-20 0-897,0-20-1953</inkml:trace>
  <inkml:trace contextRef="#ctx0" brushRef="#br1" timeOffset="40977.3438">23384 12002 4644,'0'-20'7143,"0"40"-6022,0-20 448,0 20 449,20 0-897,-20 19-865,0 1-704,0 0-1410,0-1-1665,0 1-6983</inkml:trace>
  <inkml:trace contextRef="#ctx0" brushRef="#br1" timeOffset="41229.3582">23661 12220 14637,'20'-20'513,"-20"1"-513,-20 19 0,2 19 0,-2-19-192,20 20-481,0 0 193,20 20 223,-2-20-287,23-20 480,-1 19 96,-1-19 384,-19 0 641,20-19 192,-21-1 97,1 0-546,-20 0-511,0 0-610,-20 0-415,1 1-1346,-21-1-2819</inkml:trace>
  <inkml:trace contextRef="#ctx0" brushRef="#br1" timeOffset="41503.3739">24019 12260 6053,'0'40'224,"-20"-21"65,20-19 2305,-20 20-672,20-20-833,-20 0 96,20-20 192,20 1-576,-20-1-128,20 0-289,21-20-384,-23 1-64,22 19-32,1-20 64,-2 20-64,-19 20 64,20-20 0,-21 20-577,21 0-672,-40 0-288,20 20-1827,-20-20-4611</inkml:trace>
  <inkml:trace contextRef="#ctx0" brushRef="#br1" timeOffset="42044.4048">23325 12062 5765,'0'0'3171,"0"0"-2338,0 0 1409,-20 0-192,20 19-801,0 1-96,20 0-64,-20 20-576,0-1-385,0 1-256,18-20-577,-18 0-416,0 0-865,0-1-705,21 1-1537</inkml:trace>
  <inkml:trace contextRef="#ctx0" brushRef="#br1" timeOffset="42680.4412">23226 12121 8423,'-21'0'2082,"21"0"-384,0 0 864,0 0-928,21-20-769,-3 20-160,23 0-129,-21 0-63,18 0-129,-17-20-32,-1 20-256,0 0-96,0 0-160,-1 0-512,-19 0-546,20 0-767,-20 0-354,-20 0-1632,20 0-5573</inkml:trace>
  <inkml:trace contextRef="#ctx0" brushRef="#br1" timeOffset="42982.4585">23343 11843 12075,'-18'40'448,"-2"-21"-416,20 2 897,0-2 833,-20 0-577,20 22-640,20-1-161,-20-1 225,0 1-1,20 0-224,-20-1-191,18 1-33,-18-20-32,21-20 64,-21 20 96,20 0-63,0-1 63,0-19-128,-20 0-288,19 0-32,-19-19-289,20 19-480,-20-20-448,0 20-641,0-20-1441,0 20-7111</inkml:trace>
  <inkml:trace contextRef="#ctx0" brushRef="#br1" timeOffset="47868.7377">2242 4272 11178,'-41'19'673,"41"-19"127,0 0-639,0 0 159,21 21 513,-1-2 32,20-19-353,-1 21-224,21-2-96,-1 1-95,20-20-97,-18 0-193,-2 0 1,-19 0-192,-1 0-449,-19 0-704,0-20-1090,0 1-3074</inkml:trace>
  <inkml:trace contextRef="#ctx0" brushRef="#br1" timeOffset="48085.7504">2639 4232 8680,'40'20'192,"-1"-20"-128,-19 20-32,20-20-32,-1 19 320,-19 2 833,20-2-544,-19 21-193,-21 0 33,0 0 63,0-1 321,-21-19 128,-19 20-352,0-20-481,1 19-256,-1-18-1442,1-2-4644</inkml:trace>
  <inkml:trace contextRef="#ctx0" brushRef="#br1" timeOffset="57665.2983">5001 10730 11947,'0'20'897,"0"-20"-1025,21 0 896,-3 0 642,22 0-385,19 0-545,2-20-384,18 20-32,-20 0-192,-19-19-1057,0 19-3171</inkml:trace>
  <inkml:trace contextRef="#ctx0" brushRef="#br1" timeOffset="59595.4087">16872 10869 11114,'-40'0'192,"21"0"289,19 0 127,0 0 449,0 0 481,-20 0-225,20 0-448,20 0 0,-20 0-129,19 0-255,21 0-385,1 0-160,18 0-128,1 0-321,-1 0 33,0 20-930,-19-20-1248,0 0-4741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2:57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4625 12499 1569,'0'0'384,"0"0"-1088,0 0 383,0 0 770,0 0 640,-20 0 128,20 0-224,0 0-224,0 0 320,0 0 384,0 0-288,0 0-192,0 0 0,0 0-32,0 0-96,0 0-64,0 0-161,0 0-223,0 0-225,0 0-32,20 19-32,-20 2-32,0 18 32,0 1 128,0-1-95,18 1 31,-18 20-128,0-21 32,0 21-96,0 0 32,0 0 0,0-1 0,-18 1-32,18-1 32,0 1 32,0-21 64,0 21 161,0-20-257,0 0 160,0-1-64,0 1-96,0-20 32,0 20 0,0-20-64,18 0 0,-18 0 96,0-20-96,0 19 32,20 1 0,-20-20-32,21 20-64,-21-20-96,20 0 448,0 20-320,-2-20 32,3 0 0,-1 0 0,20 0-32,-21 0 0,21 0 96,-20 0-32,19 0-96,1 0 64,1 20-32,-3-20-64,3 0 160,-3 0-96,3 0 64,18 0-64,1 0 32,-21 0 96,21 0-160,-1 0 96,2 0-64,-23 20 96,23-20-128,-2 0 96,1 0 0,-1 0-32,0 0 0,22 0 0,-2 0 0,-20 0 0,40 0 64,-18 0-64,-2-20 64,20 20 96,-20 0-128,20 0 65,-20-20-65,20 20 32,1 0-96,-1 0 64,0-20-128,0 20 192,21-20-96,-21 20 64,20 0 32,-20 0 64,21 0 0,-1-20 32,-20 20-224,21 0 0,-2 0 64,21 0-32,-19 0 0,-1 0 32,0-19 64,-1 19-160,-19 0 128,41 0-96,-21 19 0,1-19 64,-3 0-32,-16 0 64,17 20-32,1-20 97,1 0-65,-1 0 32,-20 0-96,21 0 0,-21-20 32,0 20 0,0 0-64,-19 0 0,-1 0 64,-19 0 0,-1 0 0,-19 0-32,-1 0 32,1 0-64,-20 0 64,-20 0-64,19 0 128,-19 0 0,20 0-64,-20-19-64,0 19 32,0-20 0,0 20 0,20-20 96,-20 0-128,0 0-32,0 0 128,0 0 64,0-20-64,0 1-416,0-1 640,0-19-320,0 18 64,0-18-32,-20-1-64,20 21 96,0-21-96,-20 1 64,20-1-64,-19 20 96,19-19 0,0 18 64,0 2-192,-20 19 64,20-20 64,0 20-256,0 1 32,0-1 32,0 0-33,0 0 161,0 20 64,0-20 0,0 20 97,0-19-1,0 19 0,0 0 64,0 0-192,-20 0 32,20 0-64,-20 0 96,0 0-128,1 19 96,-1-19-64,0 0 32,-20-19 64,1 19-96,19 0-32,-39 0 128,19 0-128,-19 0 96,-2 0-64,2 0-32,-1 0 32,-19 0-96,0 0 64,0 0 64,-2 0-64,2-21 224,0 21-256,0 0 160,0 0 32,-21 0 32,20 0-64,-19-19-32,-1 19 32,1 0-32,0 0-32,0 0 64,0 0-32,-1-20 64,1 20-32,0 0 64,-21 0-63,1-20-65,1 20 64,-1 0 32,0 0-160,-21 0 96,21-21 128,-19 21-160,-2 0 32,21 0 32,-39-19-64,18 19 0,2 0 0,-1-20 0,-20 20 64,0 0-64,-20 0 64,20 0 160,-20 0-160,1 0 64,20 0-192,-22 0 128,22 0-128,-2 20-352,2-20-321,19 0-1505,1 0-4708</inkml:trace>
  <inkml:trace contextRef="#ctx0" brushRef="#br0" timeOffset="49509.8318">11493 13134 10473,'0'0'961,"-20"0"-96,20 0 801,0 0 288,0 0-705,20 0-288,-20 0-321,20 20 33,19-20-129,1 0-319,0 20-65,19-20-32,0 20-128,1 0 64,20-20-96,-22 0 32,23 0-224,-22 0-353,1 20-448,-1-20-512,-18 0-1890,-23 0-4005</inkml:trace>
  <inkml:trace contextRef="#ctx0" brushRef="#br0" timeOffset="49906.8545">11831 12956 12619,'18'0'609,"-18"0"-481,20 0 1281,-20 0 33,0 0-898,0 0-544,-20 0-256,2 20-32,-23-20 224,1 19 64,1 1 32,-1 0 0,-19 0 64,19 0 192,1 0 0,-1 19-63,20-19-65,-1 0-64,3 0 64,18 0 32,18 19-32,3-19 1,19 1-161,-1-2-129,21 1-511,-1 0-1570,-19 20-4837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5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5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1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7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2">20187 2901 12651,'0'39'257,"0"1"896,0-20-64,20 20-609,-20-1-255,20 2-258,0-2-1696,1-20-3876</inkml:trace>
  <inkml:trace contextRef="#ctx0" brushRef="#br0" timeOffset="43562.4914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5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53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4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3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32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78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7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1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3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4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4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8:39.1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4068 2602 2530,'0'0'0,"20"0"384,-20 0 225,0 0 896,0 0 513,0 0-897,0 0-448,0 0 32,0-19 63,0 19 161,0 0-96,0 0-192,0 19-1,0-19 65,0 0-65,0 0-127,0 0-33,0 0-63,0 0-1,0 0-160,20 0 1,-20 0-33,19 0-64,-19 0-64,20 0 0,0 0 0,0 0 0,1 0-64,17 0 64,-17 0-31,19 0-1,-1 0 64,1 0-32,19 0 0,-19-19-96,19 19-32,-19 0 64,1 0-32,18-20 64,-19 20-128,19 0 64,0 0 0,-19 20 32,19-20 0,1 0-64,-21 0 192,42 0-416,-22 0 608,0 0-256,1 0-64,-1 0 32,-19-20 0,19 20-128,-18 0 64,-1 0 0,19 0 32,-19 0-192,19 0 224,0-20 0,1 20-160,-1 0 224,20 0-224,2 20 64,-2-20 96,20 0-32,-20 0-96,0 0 64,2 0 64,-2 0-64,0 0 0,0 0-32,20 0 32,-20 20 32,21-20-32,-20 0-64,40 0 224,-21 0-256,19 0 32,1 19 192,-20-19 33,1 0 223,-21 20-288,-19-20 192,19 21-224,-39-21 0,19 0-64,-18 0 64,-3 0-128,-17 19-96,19-19 32,-20 0-224,-20 0-769,0-19-2723,0 19-9865</inkml:trace>
  <inkml:trace contextRef="#ctx0" brushRef="#br0" timeOffset="8452.4835">14789 4232 1569,'0'0'6310,"-20"0"-4773,20 0 129,0 0-641,0 0-128,0 0 352,20 0-352,-2 0-289,23-20-255,-1 20 31,-1 0 65,21 0-33,39 0-128,1 0-64,19 20-63,19-20-129,22 0-64,18 0 128,20 0-160,-19 20 160,19-20-64,-20 0 0,-18 0-64,-2 0 128,-18 20-96,-21-20 32,-20 0-32,-20 0-96,-38 19-673,-23-19-1089,2 0-2274,-20 0-5829</inkml:trace>
  <inkml:trace contextRef="#ctx0" brushRef="#br1" timeOffset="13310.7614">5319 4768 1249,'39'0'1281,"-39"0"-160,20 0 897,-20 0 480,0-19-160,20 19-352,-20-20-288,0-1-161,0 2-191,-20 19-321,20-20-417,-20 20-544,-19 0-256,-1 0-160,-19 20 63,19-1-63,-1 22 160,3-1-32,17 0 0,21-20 63,-20 19 65,40 1 32,1 0 32,-1-1 128,19 1-256,21-20 128,-21 20 64,21 0 32,-21-1-32,-19 1 32,0-20 32,0 0 0,-40-1 97,0 22-33,-20-22-64,-19 1-416,19-1-641,-19 2-1410,0-1-2273</inkml:trace>
  <inkml:trace contextRef="#ctx0" brushRef="#br1" timeOffset="13822.7907">5696 5226 12107,'20'40'1089,"0"-40"-1473,-1 0 352,-19 0 320,20-20 737,0 0 448,0 1-864,-20-2-385,20-18 0,-20 18 129,0 2-97,-20-1-128,0 0 96,0 20-128,0 0-384,1 0 544,-1 20-352,0 0 0,20-1 64,0 2-32,20-2 32,0 22 64,-1-22-32,21 1 0,0 0 0,-1-20-192,2 0-193,-3 0-351,3 0-642,-21-20-864,0 20 417,-1-20 511,-19 1-575,0-2 1152,0 1 1281,0 20 1218,0-19 576,-19 19-64,19 0-960,19 0-674,-19 0-255,20 0 95,20 0-160,-1 0-224,1-21 1,0 21-33,-1-19-289,1-1-543,-19 20-1282,-1-20-1313,-20 0-1250</inkml:trace>
  <inkml:trace contextRef="#ctx0" brushRef="#br1" timeOffset="13975.7994">6172 4908 4868,'0'60'8776,"0"-1"-7270,20-19-33,0 19-416,-20 1-384,20-20-129,1 0-287,-3 0-353,2-20-929,0-1-1538,1 1-3811</inkml:trace>
  <inkml:trace contextRef="#ctx0" brushRef="#br1" timeOffset="14637.8373">7581 4630 7815,'0'0'6886,"0"0"-7238,0 19 96,20 21 288,-20 0-64,20 20 512,-20 0 161,0 19-481,0-20 64,21 1-352,-21-20 160,0-20 0,0-1 64,20-19 0,-20 0 737,-20-19-609,20-1-352,0-20 64,-21-20 32,21 1-128,0-20-1057,0-2-769,21 2-640,17-1 2337,-17 21 1090,19 19 1121,-1 20-897,1 20-417,0 20 193,-20 20 96,-1 19-320,1 1-225,0 39-96,0-18-96,1-2 64,-21-20-192,18 1-256,2-20 160,-20-1 32,21 1-96,-21-20-577,0 1-1152,0-2-2788</inkml:trace>
  <inkml:trace contextRef="#ctx0" brushRef="#br1" timeOffset="14796.8464">7741 4888 17840,'39'20'-160,"1"-20"128,0 0-256,-1 0-1346,1 0 866,1 0-1603,-23-20-8455</inkml:trace>
  <inkml:trace contextRef="#ctx0" brushRef="#br1" timeOffset="14955.8554">8316 4829 17552,'20'0'-96,"0"0"320,-20 0-352,20 20-1698,-1-20-224,-19 0-1697</inkml:trace>
  <inkml:trace contextRef="#ctx0" brushRef="#br1" timeOffset="15078.8625">8316 4968 11370,'20'19'385,"0"1"63,19-20-192,-19 20-192,21-20-192,-3 0-1922</inkml:trace>
  <inkml:trace contextRef="#ctx0" brushRef="#br1" timeOffset="15611.893">9110 4630 10730,'0'0'3459,"20"0"-3139,-20 0 609,20 19 128,0 1-32,19 0 32,1 20-320,1-1-289,18 1-224,-19 20-127,19-20 95,1 0-513,-21-1 482,21 1-482,-21-20 97,2 0-160,-3-20-161,-18 20-832,1-20-1986,-21 0-5093</inkml:trace>
  <inkml:trace contextRef="#ctx0" brushRef="#br1" timeOffset="15845.9064">9626 4630 14125,'0'-21'608,"-19"42"-960,-1-2 320,0 1 128,-20 19 673,1 21 480,19 1-768,-20-2-257,1 1 32,-1-21-96,19 1-320,1-20-449,20 20-1056,0-40-1442,20 0-1602</inkml:trace>
  <inkml:trace contextRef="#ctx0" brushRef="#br1" timeOffset="16275.931">9786 4490 14477,'0'0'545,"20"0"544,-1 0 160,21 0-416,-20 0 128,39-19-545,-19 19-256,-1-20-288,1 20-320,-20-20-705,1 20-1538,-21 0-3555</inkml:trace>
  <inkml:trace contextRef="#ctx0" brushRef="#br1" timeOffset="16433.94">9964 4490 12972,'0'40'897,"0"0"672,0-20-224,0 20-640,20-1-96,-20-19-385,20 20-192,-20-20-449,19-1-928,1 21-2498,-20-40-8745</inkml:trace>
  <inkml:trace contextRef="#ctx0" brushRef="#br1" timeOffset="17371.9937">10421 4609 10217,'-20'-19'2723,"0"19"-1762,20-20 736,0 20-1056,20 20 576,-20-1 96,20 2-352,19-2-416,1 1-65,-1 19 1,2-18-65,17 18-96,3-18-128,-2 19-256,-19-20 96,19 19-64,-19-19-192,-20 0-128,19 0 0,-19 0-353,1-20 128,-21 0-352,0 0-416,0 0-1121,0 0-2563</inkml:trace>
  <inkml:trace contextRef="#ctx0" brushRef="#br1" timeOffset="17625.0081">10956 4471 10634,'-20'0'864,"20"0"-928,-19 19 801,-1 21 961,-20 0 576,20-1-673,-19 21-832,-1 20-641,1-21 128,19 1-127,-20-20-97,19 0-129,21-1-415,-18-19-481,18 0-1217,0 0-3107</inkml:trace>
  <inkml:trace contextRef="#ctx0" brushRef="#br1" timeOffset="18865.0791">9170 5246 1057,'0'0'2146,"0"0"0,0 0-577,0 0-704,0 0-192,0 0 95,0 0-31,0 0-96,0 20-65,0-20-160,-20 19 129,20-19-97,0 21-95,0-21-193,0 0-64,0 20 64,0-20 96,20 19 1,0-19 95,19 20-96,1-20-96,-1 19-32,2-19-95,17 21 31,3-21-32,-2 0-32,21 20-96,-21-20-65,0 0-63,2 0-416,-2-20 159,1 20 97,-21-21 288,1 21 96,-1-19 96,-19 19 0,20-20 288,-40 20 321,21-19 32,-21-1-97,0 20-159,-21-21-449,1 2-257,20 19-479,-20-20-1570,0 20-3172</inkml:trace>
  <inkml:trace contextRef="#ctx0" brushRef="#br1" timeOffset="20647.181">10401 5226 9577,'0'0'576,"0"0"-480,0 0 160,0 0 481,0 0 160,0 20-320,0-20-193,0 20-32,0-1-31,20-19-1,-20 21 32,0-1-64,0-1-63,19-19-33,1 20 160,0-1-160,0-19-64,19 21 1,-19-21-33,41 20-64,-22-20-128,21 0-225,-1 0-95,0 0 64,1 0-33,19-20 161,-38 20 224,18-21 0,0 2 64,-19 19 160,0-20 193,-1 1 63,-19-1 129,-20 20-65,20-21-288,-20 21-127,0-19-65,-20-1-64,20 20 0,-20-20-128,1 1-769,-1 19-2563,0 0-7078</inkml:trace>
  <inkml:trace contextRef="#ctx0" brushRef="#br1" timeOffset="22645.2953">7522 5384 7463,'-20'0'1121,"20"0"-353,0 0-255,0 0-161,0 0 225,0 0-225,0 21-128,20-21-288,-20 20 192,0 0 161,0-20 127,20 19 257,1 1-161,17-20-160,3 20-223,18-20-1,1 0 0,-1 20-96,1-20 32,19 0-128,1 20 128,-1-20-128,-19 0-96,19 0 128,-20 0 64,1 0 0,-1-20 96,-18 20 96,-23-20 321,2 0 223,1 0-159,-21 20-225,0-19-192,0-1-63,-21 0-610,1 20-1409,2 0-2338</inkml:trace>
  <inkml:trace contextRef="#ctx0" brushRef="#br1" timeOffset="24339.3921">6749 6060 4163,'0'0'3556,"-21"0"-2371,21 0 256,0 0 65,-20 0-1,0 20-288,20 0-256,-20 20-224,1 20-289,-1 19-95,0 1 31,20 19-128,-20 0-64,40-19-95,-20 0 127,20-1-224,0-20 64,19 1-224,-19-1-321,21-19-288,-3 0-63,3-1-97,-3-18-320,3-2-1026,-1-19-1792</inkml:trace>
  <inkml:trace contextRef="#ctx0" brushRef="#br1" timeOffset="24599.407">7066 6438 13837,'19'-20'2498,"-19"0"-2146,20 20-288,0 0-32,1 20 385,-1 20 416,18 0-161,3-1-287,-3 21-289,23-1-64,-22-19 32,1 0-96,0 0-353,-1 0-159,1-20 63,-19-20-287,-3 19-1378,2-19-2435</inkml:trace>
  <inkml:trace contextRef="#ctx0" brushRef="#br1" timeOffset="24809.4191">7463 6398 15951,'-60'60'1409,"40"-40"-1249,1 19 128,-21 21 1,-1 0-193,3-1-32,-3 1-385,21-20-543,20-20-321,0 0-513,20-1-1825,1-19-3620</inkml:trace>
  <inkml:trace contextRef="#ctx0" brushRef="#br1" timeOffset="25032.4318">7563 6279 14349,'0'-19'1441,"0"19"-1248,18-21 255,2 21-160,21-20 417,-3 1-160,23 19-385,-22-21-192,-19 21-545,20 0-960,-20 0-2819</inkml:trace>
  <inkml:trace contextRef="#ctx0" brushRef="#br1" timeOffset="25184.4405">7741 6200 128,'0'60'14189,"0"-41"-14061,0 21 64,20-21-64,-20 2-63,19 18 63,-19-19-64,20 0-641,-20 0-1665,20 0-2146</inkml:trace>
  <inkml:trace contextRef="#ctx0" brushRef="#br1" timeOffset="25595.464">8059 6359 11018,'-20'-21'2498,"20"21"-2177,0 0 511,20 21 546,0-1 31,-2-1-256,3 21-416,19 0-449,-1-1-192,1 1-32,0 0-32,-1-19-320,1 17-192,-1-17-385,1-2-352,-19-19-1090,-1 21-2273</inkml:trace>
  <inkml:trace contextRef="#ctx0" brushRef="#br1" timeOffset="25797.4756">8395 6338 16687,'-39'21'32,"19"18"128,0 1 385,-19 0-129,-1 19 193,-19-19-385,19 20-256,20-1-352,-1 1-481,21-40-1505,0 20-2819</inkml:trace>
  <inkml:trace contextRef="#ctx0" brushRef="#br1" timeOffset="26101.493">8575 6200 15822,'0'0'961,"0"0"-1249,19 0 672,1 39 65,0-18 512,20 38 128,-20 1-609,-1-1-384,1 1 0,0-1-31,0 2-1,-20-2-160,-20-19 96,20-1-225,-20 1 97,0-20 0,1 0-352,-1-20-802,0 0-1248,20 0-3492</inkml:trace>
  <inkml:trace contextRef="#ctx0" brushRef="#br1" timeOffset="26338.5065">8911 6179 13644,'21'0'1121,"-1"0"-992,0 0 511,0 0-448,-1 0 385,1 0-257,0 0-448,0 0-1153,0-19-1121,-1 19-2051</inkml:trace>
  <inkml:trace contextRef="#ctx0" brushRef="#br1" timeOffset="26497.5156">9269 6001 10954,'0'39'2242,"21"-19"-1185,-21 20 512,0 0-63,0-1-449,0 1-801,0 1-192,18-2-544,-18 0-1314,0 2-3459</inkml:trace>
  <inkml:trace contextRef="#ctx0" brushRef="#br1" timeOffset="30774.7602">10738 6418 12075,'0'0'929,"0"0"352,0 0-512,0 0 96,0 20 576,20-20-512,20 0-513,-20 0-256,19 0-256,-19 0-737,20 0-1601,-21 0-3908</inkml:trace>
  <inkml:trace contextRef="#ctx0" brushRef="#br1" timeOffset="30903.7676">10818 6618 16623,'19'19'0,"1"0"128,20-19-320,-1 0-1217,1 0-929,1-19-5606</inkml:trace>
  <inkml:trace contextRef="#ctx0" brushRef="#br1" timeOffset="31581.8064">11750 6179 12812,'0'-19'1281,"0"19"-1185,20 19 192,-20 2 449,20 18 512,-20 21-256,0 20-480,0-21-257,0 20 0,0 1-192,0-21-32,20 2 0,-20-42 32,0 21-64,0-40 128,0 20 0,0-20 385,0-20-257,0 0-256,0 0 0,0-20-32,0-19-32,0-1-64,21-19-417,-21 19-63,18-19 256,2-1 223,1 40 290,-21 1 31,20 18-64,0 2 64,-2 19 128,3 19 97,-1 21-97,0 1-128,0 18 32,0 1 65,-1-1-193,1 20-32,-20-19-32,20 0 64,0-20 0,0 19-160,-1-39-160,-19 20-97,20-20-447,-20-20-706,20 0-1857,-20 0-6598</inkml:trace>
  <inkml:trace contextRef="#ctx0" brushRef="#br1" timeOffset="31739.8154">11849 6557 18449,'-18'0'384,"18"0"-448,18 0 128,2-20 0,1 20 193,-1 0-450,18-20-1440,-17 20-1794,19 0-1506</inkml:trace>
  <inkml:trace contextRef="#ctx0" brushRef="#br1" timeOffset="31950.8275">12327 6179 13901,'0'0'1057,"20"0"-385,-1-19 738,1 19-449,-20 0-449,40 0-512,-20 0-224,-1 0-833,1 19-673,0-19-1729,20-19-3556</inkml:trace>
  <inkml:trace contextRef="#ctx0" brushRef="#br1" timeOffset="32101.8362">12762 5921 8680,'0'20'6534,"0"0"-6118,0 20 1122,0 19-449,0-19-577,0 20-352,0 19-416,0-19-1986,0 0-8040</inkml:trace>
  <inkml:trace contextRef="#ctx0" brushRef="#br1" timeOffset="35520.0315">7621 5861 6374,'-20'-19'1505,"0"19"-256,2-20-672,-3 20-513,-19-19-32,1 19 0,-21 0 192,-19-20 289,0 20 63,0-21 257,-2 21-353,-18 0-159,0 0-65,-1 0-192,1 21-32,20-21-32,0 20 0,0-20 0,39 19-32,-19-19 32,39 20-64,-1-1 0,1-19-64,20 21-32,0-1 63,0-1 33,0 1 64,0 0 0,0 0 64,20 20 0,-20 19 97,0 1-65,0 19-32,-20 1 0,20 19 0,-20 1 0,20-1-32,-18 21 0,18-21-32,0 0-32,0 0 32,-21-20 0,21 1 32,-20 0 32,20-21-32,-20-19 160,20-1 385,0 1-225,20-20-160,-20 20-256,20-40 128,19 19-160,1 1 64,19-20 0,2 21-160,18-21-128,0 0 31,20 0 225,0 0 32,21 0 0,-1 0 64,21 0 0,18 0 64,0-21 65,2 21-65,-2-20-32,22 1-64,-22 19-96,0-20-321,2 0-191,-2 0 544,-19 0 160,-19 0-64,-1 1 64,-1-1 128,-38 20 160,20-20 161,-41 20-289,-1-20-192,3 0 64,-21 20-128,-21-20 96,1 1-96,0-1-96,0 0 64,-20-20-96,0 0 96,0 21 32,0-41-32,0 20 64,20-19-64,-20-1 0,0-19 0,19 19-32,-19-19-64,20-1 64,0 0 160,-20 1 224,21 20 289,-1-21-161,-2 20-224,-18 0-159,0 21-1,0-21-64,0 20 0,0 1-64,-18-1-1,18 0 1,-20 1 32,-1 18 32,1 2-32,-19-1 64,-1 20 97,-19-19-1,-1 19-64,-39 0-64,-1 19 0,1-19 32,-20 0-32,-1 20 32,-18-20 0,-1 0 64,19 0 128,-18 0 0,-1-20 1,-1 20-65,2 0 32,19 0-192,20 0-32,0 0-32,20 0-417,-2 20-704,42-1-1505,-1-19-3556</inkml:trace>
  <inkml:trace contextRef="#ctx0" brushRef="#br1" timeOffset="44533.5472">2003 9359 4452,'0'20'4708,"20"-20"-4836,-20 0 224,41 0 353,-3 0 479,43 0 97,-2 0 64,40 0-192,-1-20-32,22 20-288,-21 0 31,21-20-31,-2 20-161,1-20-224,19 20 33,2-20-1,-22 20-96,-19 0-32,1 0 96,-1 20-256,-40-20 160,0 20 96,-18 0-224,-23-20-64,3 0 96,-21 20 0,-2-20-352,-18 0-833,0 0-2851,0 0-8102</inkml:trace>
  <inkml:trace contextRef="#ctx0" brushRef="#br1" timeOffset="54082.0932">1746 974 9833,'-41'-21'2658,"21"21"-1537,2-20-192,-3 20-1185,21 0 256,0 20 192,0 1 64,0-1-31,-20 19 31,20 21-128,0-1 32,0 1-96,0-1 0,0 22 32,0-3-32,0 21-32,-20-19 1,20 19-1,0 2 32,0-23 64,0 2-64,0 0 0,0-1-64,0 0 0,0 2-64,20-3 128,-20-18-64,20-20 32,1 19 0,-3-19 32,-18-20 32,20 19 64,1 1-64,-21-20 96,20 0 33,0-1 95,-2 2-224,-18-1 64,21 0-128,-1-1 0,0 0 64,0-19 0,19 21-63,-19-21 31,0 20-32,19-20 0,1 0 32,1 0 32,17 20-160,21-20 128,-18 0 0,18 0-96,20 0 32,0 0 0,1 0 0,-1 0-64,20 0-64,-20 0 64,1 0 160,19 0-192,-20 0 288,21 0-577,18 0 674,-19 0-353,0 0 96,1 20 0,18-20-64,-19 0-32,21 0 64,-2 0-97,1 0 1,1 0 64,-2-20-32,1 20 0,19 0 128,-18 0-96,-1 0-64,-1 0 545,2 0-257,-1 0-128,20 0-64,-20 0 64,19 0-64,2 20 0,18-20 0,-20 0-96,2 0 128,18 0-32,1-20 32,-20 20-64,20-20 32,-21 20 96,22 0 32,-2 0-128,-20 0 32,20 0 32,2-20-64,-2 20 0,1 0-64,-1-21 32,-18 21 0,18 0 96,-18-19-128,-22 19 64,21 0 0,-21 0 32,2 0 0,-1 0-32,-21 0 0,2 0 64,-1 0-96,-20 0 0,21 0 64,-21 0-64,-20 0 0,0 0 64,2 0-32,-43 0 0,23-19 0,-22 19 96,-19 0-96,0-20 96,0 20-96,-1-20 0,1-1 0,-20 2-64,0-21 32,20 21 128,-20-22-160,0-18 96,-20 19 96,20-19-64,0 0-192,0-2 192,0-18-160,0-20-96,0 19 384,0 1-320,0 20 64,0-1-32,0 1 128,0-22 64,20 2-224,-20-41 288,0 21-128,20 21 64,-20-22-192,0 40 64,20-19-128,-20 18-256,0 3 352,0-3-225,0 3 97,0 17-64,0-18 160,-20 19 96,0 20 128,0-19 0,-19-1-32,-1 20-64,-39 0 0,0-20-64,-2 40 0,-38-20 64,-19 1-32,-2 19-64,-18-20 32,-20 20-32,-2-21 32,-19 21-64,-19-19 0,-19 19 96,18 0-64,-40 0 64,2 0-32,-1-20 64,-1 20 0,-18 0 32,-21 0 0,19 0 32,2 0-64,-21 0 32,20 0 0,1-20-32,-2 20 0,1 0 32,1 0-96,18 0 128,2 0 32,-21 0-160,19 0 32,20 20 64,-18 0 193,18-1-97,2 2 160,19-1 32,19-1-95,1 1-225,18 0 0,2 0 32,19 0-32,20 0 0,1-20-192,39 40-801,-2-21-1409,22 1-5029</inkml:trace>
  <inkml:trace contextRef="#ctx0" brushRef="#br1" timeOffset="56501.2315">4048 1013 3395,'20'-19'833,"-20"-1"1024,20-1-608,-20 1-95,0 1-1,-20 19 96,20-20 256,0 20-288,0 0-704,-20 0-385,20 0 64,0 20 225,-20 19-161,20 2-32,-19 17-32,19 3-32,-20 18 257,20 0 63,-20 2 65,20 18-161,-20-21-224,0 22 64,1-1-31,-1 20-97,0-19-32,-1 19-64,1-39 64,20-21-64,0 1 32,0-20 128,-18 0 0,18 0 128,0-1-63,0-19-65,0 0 96,0-1-224,0 1 0,0 0 32,18-20 0,-18 0 32,20 20 0,-20-20-32,21 0 97,-1 0-289,19 20 256,-19-20-160,20 0 64,-1 0 96,1 0-224,0 0 128,19 20-32,-18-20 0,18 0 0,-1 0 0,3-20 64,18 20-128,-20 0 64,22 0 32,-2 0 0,0 0 32,0 0-160,1 20 64,-1-20 32,21 0-32,-21 0 0,20 0-64,0 19 192,0-19-128,1 0 32,-1 0-32,0 0 32,0 0 32,21 0-64,-21 20-32,0-20 96,20 0 32,-19 0 32,19 0-96,0 0-96,-19 0 96,17 0 0,-17 0 32,19 0-32,0 0-289,1-20 578,-1 20-321,-20 0 64,21 0 0,-2 0-96,1 0 128,-20-19-96,21 19 64,-1 0 128,-20 0-192,21 0 160,-1-20-256,-20 20 224,0 0-192,1-20 160,19 20-32,-20 0 0,0 0 32,1 0-96,-1 0 96,-20 20-64,0-20 0,20 0 64,-20 0-128,21 0 64,-20 0 160,19 0-256,-20 0 192,0-20-96,1 20 0,-1 0-32,-19-20 64,-1 20-32,1 0-96,-1 0 192,-18 0-96,18 0-32,-19 0-32,-1 0-64,-19 0 0,20 0 96,-1 0-32,-19 0 0,0 0 96,20 0-32,-21 0-32,21 0 64,-19 0-32,-1 0 32,18-20-96,-17 20 0,-1 0 0,0-20 64,-20 20 64,0 0-64,19-19 32,-19 19 32,0 0-64,0-20 0,0 20 128,0-20-256,0 20 128,0-20 0,0 1-32,0-2-32,20 21 0,-20-19-1,20-21-31,0 0 0,0 0 128,0 0 161,-20-19-97,19-1-96,1 21-64,0-21 64,-20 21 64,20 19-160,-20-20 96,21-19 0,-21-2 64,18-18-128,-18-1 128,0 1-64,20-1-97,-20 21 130,0-1-130,0 1 1,0-1 0,0 0-192,0 21-128,-20-21-1,20 21-95,0-2 255,-18 2 193,18 19 128,-21 1-32,1-2 33,0 1 31,0 1-224,1 19 95,-21 0 1,0 0 193,1 0-257,-22 0 160,3 0-193,-3 0 161,-38 0-32,20 0 33,-20 0-290,-21 0 514,2 0-257,-21 0 160,-1 0-256,2 0 96,-1 0 0,-19 0 0,-2 19 64,-18-19-64,-1 0 0,0 0-64,0 0 64,-19 20 0,20-20-32,-21 0 128,1 21 0,-1-21 32,1 0-96,-1 19 192,1-19-288,-1 20 64,-1-20 96,-17 19-64,19-19-64,0 0 96,-21 20-96,0-20 64,21 21 64,-21-21-128,21 20 64,-21-1-32,21-19 64,-1 20-160,21-20 64,-2 0 0,2 19 0,20-19-32,18 21 64,1-21-192,21 20-737,-1 0-4164</inkml:trace>
  <inkml:trace contextRef="#ctx0" brushRef="#br1" timeOffset="58550.3489">5656 9478 6502,'-19'0'3683,"19"0"-1985,0 0-481,0 0-224,0 0 32,0 0-96,0 0-481,19 0-192,-19 0 257,40 0-225,-20 0-160,19 0 0,1 0-64,19 0 0,2 0-64,18 0 33,-20 0-1,21 0 0,-1 0-32,0 0 32,21 0-64,-1 20 32,0-20 96,20 0-128,1 0 64,18 0 64,1-20-160,21 20 128,-22 0-224,40-20 128,-18 20 0,18 0 64,21-19-32,-21 19 0,20-21 0,2 21 32,-1 0 32,-1 0-96,1-20 32,-1 20 0,1 0 32,19 0-32,-19 20 0,18-20-96,-17 0 192,17 0-64,1 0-64,1 21 32,-1-21 0,1 0 0,-41 19 0,21-19 192,-21 20-256,21-20 160,-40 20-96,-1-20 0,2 19-64,-22 2-224,-19-21-193,-19 20-384,-21 0-1249,-39 0-2082</inkml:trace>
  <inkml:trace contextRef="#ctx0" brushRef="#br1" timeOffset="60369.453">16852 8405 14765,'-20'0'1986,"1"0"-1057,19 0-160,0 0-353,0 20 385,19 0 0,21-1-128,1 22 127,18-2-287,1 1-33,19-1 65,-20 1-289,20 20-160,2-20 0,-22 0 0,20-1 0,-19 1 32,19-20-224,-40 0 32,21-1-96,-39 2-64,-3-21-160,-18 0-193,0 0-96,0 0-95,-18 0-674,-3 0-191,1-21-834,0 21-2401</inkml:trace>
  <inkml:trace contextRef="#ctx0" brushRef="#br1" timeOffset="60628.4678">17547 8345 13196,'-19'0'2370,"-1"0"-1761,0 20 352,0 20 0,-19 19 32,19-18-193,-21 18-383,3 0-65,-3 2-160,1-2-32,1 1 1,19-1-290,0-19-63,0-1-416,1-18-449,19 18-1025,0-39-2883</inkml:trace>
  <inkml:trace contextRef="#ctx0" brushRef="#br1" timeOffset="61090.4942">18004 8008 9160,'-20'-21'2338,"20"21"-320,0 0 192,0-19-384,0 19-352,0 19-962,0-19-64,-20 41 161,20-2-225,-19 1-256,19 0-224,-20 20-512,0-1-1186,20 20-3619</inkml:trace>
  <inkml:trace contextRef="#ctx0" brushRef="#br1" timeOffset="63059.6068">20306 8524 8456,'-38'0'5477,"17"-19"-4164,1 19 64,20 0-64,0 19-95,0-19-193,0 40-449,20-20 97,39 40-33,-18-20-159,38-1 31,0 1-31,1 0 31,-1-1-255,21 1-193,-21 0-32,0-21-32,0 2-161,-19-2-159,-19 1-96,-23-20-321,-18 0-384,0 0 64,0 0-801,-18 0-1377,-23-20-2883</inkml:trace>
  <inkml:trace contextRef="#ctx0" brushRef="#br1" timeOffset="63311.6212">20982 8464 14765,'-20'0'673,"0"21"-481,-20-1 1442,1 19-33,-1 21-159,-19-1-706,18 1-447,-18 20-33,-1-21-160,21 1 32,-1-20-192,20-1 32,1 1-320,-1-20-193,20-20-416,0 20-640,20-20-1602,-1-20-3972</inkml:trace>
  <inkml:trace contextRef="#ctx0" brushRef="#br1" timeOffset="63701.6436">21359 8266 11306,'20'-20'2787,"-20"20"-1922,0 0 1441,20 0-320,-1 0-577,21 0-384,1 0-480,-3 0-33,23-20-192,-22 20-95,1 0-161,-20 0-64,-1 0-289,1 0-319,-20 0-481,0 0-609,0 0-992,-20 0-1763,1 0-1600</inkml:trace>
  <inkml:trace contextRef="#ctx0" brushRef="#br1" timeOffset="63859.6526">21598 8226 6566,'0'40'2786,"0"-40"-1729,0 20 1474,0 20 63,0-21-864,0 22-609,18-22-32,-18 21-448,0-21-161,0 22-224,21-22-160,-21 1-96,0 0-832,0 20-1667,0-21-4964</inkml:trace>
  <inkml:trace contextRef="#ctx0" brushRef="#br2" timeOffset="69706.9868">7919 8147 128,'-20'-20'2146,"20"0"-993,0 0 64,0 20 513,-19-20-65,19 20-352,0-20 161,0 20 63,0 0-288,0-19-512,0 19-545,0 19 225,0 1-1,0 0-32,0 0-31,0 20-65,0-1-128,0 21-32,0 20 97,0-1-65,-20 1-96,20-1-32,0 1 64,0-21-64,-20 21 0,20-21 0,0 1 0,0 0 32,0-21-64,20 21 0,-20-21 64,0-18-64,0 18 0,20-19 64,-20 0-288,0-20 480,0 20-256,19-20 32,-19 0 128,20 0-32,0 0 33,0 0-65,1 0-32,-3 0-64,2-20 32,1 20 32,19 0-160,-1 0 96,1 0 0,-1 0-32,21 0 64,19 0 0,-20 0-128,22 20-64,-22-20 192,20 0 0,1 0-96,-1 0-97,0 0-31,1 0 32,-1 0 32,-19 20 32,19-20-224,-20 0-97,22 0 129,-2 0 160,0 0 128,0 0-32,1 0-32,0 0-225,-22 0 225,22 0 32,-20 0 32,-1 0 64,1 20-64,-21-20 0,22 0 32,-3 0-32,-17 0 0,-2 0 32,1 0 0,-1 19-32,1-19 97,0 0-33,-20 0-64,19 0 64,-19 0-64,0 0-64,1 0 64,-21-19 0,18 19 64,-18 0 0,0-20-64,-18 20 32,18-20 0,-21 0 32,1 0 96,0 0 64,0-19-128,20 18-96,-19-18-32,19-1 32,0 0 0,-20 0-96,20 1-64,0-21 32,0 1-96,0-1 96,20-19 64,-20 19 96,0 0 288,19 0-224,-19 21-64,20-21 0,-20 21 224,20-1-32,-20 0-127,0 1-33,0 18-32,0-18 0,0 19 0,0 0-64,0 20 0,-20-20-128,20 0-33,-20 0-31,1 20 0,-1 0 64,-20-19 96,0 19 64,-39 0-64,-1 0 64,1 19 128,-40-19 0,0 0-64,-1 0 96,-38-19 192,19 19 97,-20 0-65,0 0 1,1-20-193,38 20-128,1 0-32,0-21 32,19 21 160,21 0 64,0 0 65,20 0-97,19 0-224,20 0-256,0 0-1154,20 21-768,0-1-1441,20-1-3684</inkml:trace>
  <inkml:trace contextRef="#ctx0" brushRef="#br2" timeOffset="70400.0267">8158 10393 13100,'0'19'1473,"20"-19"-704,-1 40 160,1-20 160,0 19 32,20 21 96,-1-20-640,21 0-129,-1 20-256,0-21-64,-18 1-64,18 0-160,-19-1-224,0-19-288,-20 0-514,-1 0-287,1-20-1281,-20 20-2403</inkml:trace>
  <inkml:trace contextRef="#ctx0" brushRef="#br2" timeOffset="70617.0391">8654 10452 15694,'-60'20'1410,"41"19"-1154,-21 1 0,-19 20 257,-2-1-257,2 1-32,-1 0-256,21-20-64,-1-1-160,40-19-417,0 0-1313,0 0-2786,40-20-5798</inkml:trace>
  <inkml:trace contextRef="#ctx0" brushRef="#br2" timeOffset="70920.0564">8812 10214 12107,'0'0'1858,"0"0"-1442,0 0 673,20 0 609,0 0-417,1-21-480,17 21-449,3-19-224,-1 19-32,-21-20-128,21 20 0,-20 0-801,-20 0-576,20 0-1121,-20 0-1890,-20 0-5029</inkml:trace>
  <inkml:trace contextRef="#ctx0" brushRef="#br2" timeOffset="71049.0637">8952 10214 9416,'0'39'1506,"0"-19"-417,0 0 737,20 0-481,-20 20-544,0-21-577,0 2-448,20-2-897,-20 1-2563</inkml:trace>
  <inkml:trace contextRef="#ctx0" brushRef="#br2" timeOffset="71597.0952">9190 10592 13837,'-40'0'2082,"40"0"-1410,0 0 257,0 0-32,0 0-128,20 19-33,19-19-415,21 20-161,-1-20-96,2 0-96,-22 0 32,21 0-385,-21 0-319,1 0-802,0 0-832,-21 0-1570,-19-20-3458</inkml:trace>
  <inkml:trace contextRef="#ctx0" brushRef="#br2" timeOffset="71778.1055">9547 10511 9224,'-20'21'2082,"1"-2"-1409,-1 1 1313,0 20-161,0 0-800,0 0-832,-1-1-257,3 1-257,-2-20 1,20 20-257,0-21-832,0-19-1858,0 20-6983</inkml:trace>
  <inkml:trace contextRef="#ctx0" brushRef="#br2" timeOffset="71987.1174">9290 10472 14637,'-21'20'1410,"21"20"-1218,21-21 609,-3 22 448,2-2-320,21-19-513,-3 20-288,3-1-96,-1 1-96,-20-20-320,19 0-705,-19 0-993,20-1-1986,-21 1-4868</inkml:trace>
  <inkml:trace contextRef="#ctx0" brushRef="#br2" timeOffset="72225.1311">9725 10511 14477,'0'21'1345,"0"-21"-672,20 19 1217,1 1-385,19 1-640,-21 18-416,21-19-321,0 20 32,-1-20-192,1-1-96,-1 21-321,-19-20-287,0 0-129,0 0-384,1-20-673,-21 0-1986,0 0-4132</inkml:trace>
  <inkml:trace contextRef="#ctx0" brushRef="#br2" timeOffset="72426.1424">10083 10492 12523,'-40'19'385,"20"2"544,1 18 1665,-21 1-928,20 0-641,-19 20-641,-1 19-160,0-20-192,1 1-224,39-20-1153,-20 20-2563,20-21-7591</inkml:trace>
  <inkml:trace contextRef="#ctx0" brushRef="#br2" timeOffset="73868.2251">6034 10611 9545,'-20'-19'640,"0"19"-352,20 19-352,0 1 705,0 40 448,20-1-96,-20 21-449,0 19-287,0-19-161,0 19-32,0-39-32,0-21 192,0-19 160,0 0 513,0-20 641,0-20-994,0 0-223,-20-19-193,20-1-32,-21-19 32,21-1 32,21-20-128,-21 20-128,20-19-160,19 0-321,-19-1-159,20 41 479,-20-2 97,19 22-32,1-2 0,-20 21 64,1 40 128,-3 1 96,-18-2 0,0 21 64,-18-21 32,-23 1 321,21-20 191,-20 0-159,21 0-225,-1-20-256,0 0 32,0 0-576,20 0-353,0-20-1057,20 0-1313,0 0-1153</inkml:trace>
  <inkml:trace contextRef="#ctx0" brushRef="#br2" timeOffset="74042.235">6490 10670 12203,'40'41'1281,"-40"-22"-960,20 21 95,-20-20-256,19 20-96,-19-21 0,0 1-288,0-20-961,20 20-609,-20-20-384,0 0-2306</inkml:trace>
  <inkml:trace contextRef="#ctx0" brushRef="#br2" timeOffset="74172.2422">6510 10412 13965,'0'-19'-865,"20"19"-1505,-20 0 736,20 0-2338</inkml:trace>
  <inkml:trace contextRef="#ctx0" brushRef="#br2" timeOffset="74453.2585">6787 10790 12011,'0'59'705,"21"-59"-481,-21 20 288,0-20 1058,0-20 191,0 1-1184,0-1-513,20 0-192,-20-20-192,20 20 31,-20-19 65,18 18-32,3 2 160,-21 19 96,20 0 224,-20 0 64,20 19-128,-20 2-160,0 18 0,20-19-32,-20 20-96,0 0-576,19-21-257,1 1-417,-20 0-832,20 0-1569</inkml:trace>
  <inkml:trace contextRef="#ctx0" brushRef="#br2" timeOffset="74706.273">7105 10611 11530,'0'20'385,"0"0"416,20 20 832,1-1-256,-1 1-640,-2 0-417,2-20-191,21-1 191,-21 1 545,19-20-225,-19 0 33,0 0-97,0-20 1,-20 1 0,0-21-321,0 20-32,0-20-160,-20 21-160,0-22-641,0 22-864,-1-1-1058,21 0-2882</inkml:trace>
  <inkml:trace contextRef="#ctx0" brushRef="#br2" timeOffset="75045.2922">7761 10074 8263,'-20'0'1282,"0"20"-802,20 1 1442,-20 38 224,-1-19-513,21 39-319,-18 0-450,18 21-191,0-1-224,0 0-289,18 1 64,3-21-96,19-19-96,-1 0-96,1-20-192,0-21-289,-1 1-320,21 1-928,-39-21-3204</inkml:trace>
  <inkml:trace contextRef="#ctx0" brushRef="#br2" timeOffset="75599.3241">10162 10115 12139,'0'-41'1890,"0"41"-577,0 0-448,0 20 32,21 20 64,-1-20-161,19 40-287,-19-21 63,20 21 65,-1-1 64,1 1-33,0 0-223,-21 19-97,1-19-256,-20 20 96,0-21-192,0 1-160,-20-1-352,1 21-770,19-21-799,-40 1-1315,20-20-3618</inkml:trace>
  <inkml:trace contextRef="#ctx0" brushRef="#br2" timeOffset="78789.5064">5874 11486 8968,'-20'0'1922,"20"0"-1185,0 0 159,0 0 418,0 0 63,0 19-384,0-19-385,20 21-63,-20-21-161,0 0 1,0 19-193,0-19 0,0 20-288,20-20 192,-20 20-32,21-20-96,-1 20 128,-2-20 32,23 20-224,-1-20 192,-1 0-128,21 20 64,19-20 64,20 19-96,1-19 32,-1 0 161,20 0-322,-20 0 194,39 0-450,-18 0 65,19 0 256,19 0 64,22-19 32,19 19 0,-1-20-32,21 0-32,-2 0 64,22 20-96,-1-20 96,0 20 0,0 0-64,1 20 64,-20-20-32,-2 0-32,-19 20 128,-18-20-160,-2 20 128,-20-20 32,-18 0 0,-21 20-96,-19-20 32,-21 0-128,-39 19-448,-21-19-1763,-19 20-2561</inkml:trace>
  <inkml:trace contextRef="#ctx0" brushRef="#br2" timeOffset="79199.53">7780 12141 15662,'-19'40'1217,"-1"-1"-832,40-19-193,-1 20-96,1-1 64,0 2 257,0-2-257,0-19-96,0 20-192,-1 19-289,21 1-383,-20 0-482,1-1-223,17-19-577,-17-20-288,-1-1-2082</inkml:trace>
  <inkml:trace contextRef="#ctx0" brushRef="#br2" timeOffset="79381.5404">7998 12240 13901,'-39'60'929,"19"-21"-769,0 1 0,0-20 224,1 40-192,-21-20-96,20 0-96,0-1-608,0 1-737,20-40-577,20 20-1377</inkml:trace>
  <inkml:trace contextRef="#ctx0" brushRef="#br2" timeOffset="79575.5515">8257 12121 14830,'59'-40'1057,"1"21"-737,-21 19-160,2 0-224,-21 0-449,-2 19-351,2-19-1314,1 0-737,-1 0 961,0 0 320,-20 0-544,0-19-1505</inkml:trace>
  <inkml:trace contextRef="#ctx0" brushRef="#br2" timeOffset="79675.5572">8535 12062 1281,'-59'19'4676,"39"1"-1473,-1 0-1217,1 20-1377,0-1-321,20 1 96,0 0 1,0-1-289,0 2-1730,20-22-4932</inkml:trace>
  <inkml:trace contextRef="#ctx0" brushRef="#br2" timeOffset="79878.5687">8654 12220 16367,'20'60'897,"-20"-40"-705,20 19 96,-1-18-31,1-2-257,20 21-449,-19-21-672,17 22-833,3-21-256,-3-1-192,23 2-2371</inkml:trace>
  <inkml:trace contextRef="#ctx0" brushRef="#br2" timeOffset="80044.5783">8972 12260 11306,'-61'40'2178,"43"-1"-1889,-23 1 287,21 0 289,0-21-321,2 42-480,-23-21-1121,21 19-2049,-19 0-1122,19-19-897</inkml:trace>
  <inkml:trace contextRef="#ctx0" brushRef="#br2" timeOffset="80288.5921">7324 12081 16111,'-59'119'384,"19"-59"-224,19-1 449,1 21 288,20-20-513,0-1-352,0 1-352,20 19-1442,41 1-1729,-2 0-545,40-21-4931</inkml:trace>
  <inkml:trace contextRef="#ctx0" brushRef="#br2" timeOffset="80541.6067">9249 12200 14765,'59'60'193,"-18"-20"-97,-1-1 192,-22-18 673,3 18 96,-21 0-897,20 22-160,0-2-256,-20 21-609,0-21-32,0 20 64,-20-38-1152,0-2-1411</inkml:trace>
  <inkml:trace contextRef="#ctx0" brushRef="#br2" timeOffset="80758.6192">9607 12141 15534,'59'0'865,"-18"0"-737,-23 0-96,23 0-192,-21 0-609,19 0-3395</inkml:trace>
  <inkml:trace contextRef="#ctx0" brushRef="#br2" timeOffset="80930.629">10023 11942 15630,'0'60'929,"0"-20"32,0 19 545,0 1-578,0 19-543,-19-19-577,19 19-2563,0-39-9833</inkml:trace>
  <inkml:trace contextRef="#ctx0" brushRef="#br2" timeOffset="82467.7167">11055 10711 11530,'-20'19'2659,"2"-38"-1538,18 19 128,18 0-224,-18 0 320,20 0-320,21-20-576,-2 20-385,21 0-32,-20 0-96,19 0-449,0 0-576,-19 0-961,1 0-1953,-2-21-5030</inkml:trace>
  <inkml:trace contextRef="#ctx0" brushRef="#br2" timeOffset="82648.7273">11373 10511 6534,'-38'60'6982,"-3"-39"-6629,1 18-33,21 21 481,-21-21-257,0 1-416,20-20-160,20 0-512,0 0-289,0-20-96,0 0-1089,0 0-1922</inkml:trace>
  <inkml:trace contextRef="#ctx0" brushRef="#br2" timeOffset="82828.7374">11155 10532 928,'0'0'13197,"0"0"-12204,0 19 32,0 22 448,20-2-31,0 0-353,0 2-161,19-2-703,-19 1-65,20-20-513,-19 19-479,17-19-674,-18 0-1120,21-20-4037</inkml:trace>
  <inkml:trace contextRef="#ctx0" brushRef="#br2" timeOffset="83556.7792">11750 10393 7078,'-19'0'3684,"19"0"-2980,0 0 546,0 0 511,0 0 385,19 19-384,1 21-609,0 0-352,39 0-97,-18-1-415,17 21-33,3-21-160,-21 2-64,19-2-64,0 1-352,-19 0-65,1-21-352,-23 1-127,23 0-482,-41-20-480,0 20-1825,0-20-2787</inkml:trace>
  <inkml:trace contextRef="#ctx0" brushRef="#br2" timeOffset="83774.7917">12228 10393 15502,'-41'19'1762,"21"1"-1378,1 20 417,-21 20 352,0-21-192,1 21-384,-1 20-449,-1-21-128,23-19-193,-2-1-223,20 1-449,-20-20-480,20 0-417,20-20-1633,0 0-3972</inkml:trace>
  <inkml:trace contextRef="#ctx0" brushRef="#br2" timeOffset="84025.806">12286 10214 14189,'0'-21'1249,"0"2"-1153,21 19 929,19-20 737,-21 20 0,21 0-513,0-20-897,-1 20-160,1 0-224,-1 0-160,-19 0-320,0 0-706,-20 0-447,0 0-866,0 0-1665,0-19-2978</inkml:trace>
  <inkml:trace contextRef="#ctx0" brushRef="#br2" timeOffset="84154.8134">12525 10094 960,'-20'21'9545,"20"-2"-8103,0 21 640,0-21-289,0 22-351,0-2-673,0 1-577,20-20-192,0 19-481,-20-18-1152,19-21-3524</inkml:trace>
  <inkml:trace contextRef="#ctx0" brushRef="#br2" timeOffset="84660.8424">12843 10611 11050,'0'20'3651,"0"-20"-2562,20-20 129,-20 20 255,19 0-224,21 0-320,19 0-416,1 0-289,-1-19-96,20 19-64,2 0-352,-22 0-577,0 0-512,-19 0-1250,1-21-3459</inkml:trace>
  <inkml:trace contextRef="#ctx0" brushRef="#br2" timeOffset="84854.8535">13319 10492 14765,'-40'0'737,"21"19"-256,-1 2 415,0-2 322,0 22-1,-1-2-801,3 0-352,-2 21-64,0-20-224,20 0-417,0-1-63,0-19-257,0-20-769,0 0-2434,20 0-6053</inkml:trace>
  <inkml:trace contextRef="#ctx0" brushRef="#br2" timeOffset="85056.865">13001 10472 14669,'0'0'1794,"0"0"-1666,20 20 865,0 20 320,1-21 161,-3 41-257,23-20-544,-21 0-545,18-1-192,3 1-481,-1 20-288,-1-41-192,1 21-448,-1-20-1602,1 0-7495</inkml:trace>
  <inkml:trace contextRef="#ctx0" brushRef="#br2" timeOffset="85554.8934">13776 10611 15919,'-20'0'1281,"20"0"-1409,-20 20 224,0 0 224,20 20 128,20-1-223,-20 1-129,40-20-192,-1 20-32,1-21 31,-1-19-31,1 0 32,1 0 96,-23-19 32,23-1 96,-41 0 1,20 0 159,-20-20 32,-20 21-96,20-1-96,-20-20-224,20 20 32,-21 0-32,21 20-128,-18 20-32,18 0 320,0 20 160,18-1-160,3 21 96,-21 19-32,20-19-64,0 20-96,0-20 193,-1-1-161,-19 1 128,0-21 64,-19 1 609,-1-1 416,-20-19-160,1-20 320,-2 20-288,-17-20-288,17 0-289,-18-20-352,-1 0-160,1 20-320,19-19-417,-1 19-384,3 0-480,-3 19-962,3 1-3074</inkml:trace>
  <inkml:trace contextRef="#ctx0" brushRef="#br2" timeOffset="86332.938">10321 12399 13100,'-19'0'2242,"-1"-20"-993,20 20 193,0 0-802,0 0-255,0 0 447,0 20-191,39 0 32,-19 20-161,40 0-160,-21 0-256,21-1-63,-1 1 63,2-1-128,-2 1-129,-19-20-127,19 20-192,-19-21-449,-21-19-288,1 0-513,0 20-1953,0-20-5254</inkml:trace>
  <inkml:trace contextRef="#ctx0" brushRef="#br2" timeOffset="86534.9494">10818 12399 13837,'-40'-39'3235,"20"39"-2499,0 19-319,1 21-65,-21-21 321,20 22-33,-19-2-415,-1 21-257,-1 0 32,23-1-161,-23-19-319,41-1-449,-20 2-672,20-21-1699,20-20-3458</inkml:trace>
  <inkml:trace contextRef="#ctx0" brushRef="#br2" timeOffset="86759.9622">10936 12161 17264,'0'0'1121,"0"-20"-929,20 20 481,0 0-33,1 0-255,17-20-193,23 20-256,-22-20 32,21 20-256,-20 0-673,-21 0-929,1 0-2755,-20 0-7270</inkml:trace>
  <inkml:trace contextRef="#ctx0" brushRef="#br2" timeOffset="86895.9702">11096 12121 13676,'0'40'1986,"0"-1"-1473,0-19 384,20 20-353,-20 19-127,19-18-289,-19-2-577,20-19-1280,-20 20-2403,0-20-6662</inkml:trace>
  <inkml:trace contextRef="#ctx0" brushRef="#br2" timeOffset="87357.9964">11434 12479 15246,'18'20'1633,"-36"-1"-1600,18 2 127,0-2 769,-20 21-193,20-20-383,20 0-193,-2 19-128,3-19 32,-1 0-64,20 0-32,-1-20-32,-19 0 32,20-20 64,-21 20-32,21-20 96,-40 0 96,20 0-128,-20 1-32,0-1-32,0 0-64,0 20 64,0-20-128,-20 20 192,20 20-64,0 20 64,0-1-64,20 1 160,-20 19-416,20 2 544,-1-22-480,-19 21 480,20-1-224,-20-19 193,-20 0 255,1 0 417,-1-1 0,-20-19-96,1 0-33,-21 0-447,1 0-193,-2-20-160,2 0-481,1-20-576,-3 20-512,-18-20-1378,19 20-4644</inkml:trace>
  <inkml:trace contextRef="#ctx0" brushRef="#br2" timeOffset="97579.5813">6629 12459 13292,'0'0'416,"-20"0"-800,0 0 672,-19 0 193,-1 0-193,0 20 193,-19-20 127,0 0 97,-22 0 128,22 20-481,-1-1-352,1 2-224,19-2-417,21 1-512,-1 0-1249,20-20-865,0 20-2243</inkml:trace>
  <inkml:trace contextRef="#ctx0" brushRef="#br2" timeOffset="99888.7131">6271 12360 9096,'-18'-21'5125,"-23"21"-4805,21 21-288,-20 18 160,1 21-95,19-20-1,-20 19 0,40 1-96,0-21 96,0 1 96,40-20 64,0-20-32,19 0 1,2-20-161,18-20 0,-20 21 0,1-21 0,-1 0 32,-39 0 64,19 21 64,-39-21 65,0 19-33,0 2-96,-19 19-32,-21 0-96,0 19 0,1 2-64,-22-1 32,23 0-64,17 20 32,1-1 32,20-19-128,0 0-64,20-20 96,21 0 64,18 0 64,-19-20-32,-1 0-32,1 0 0,-20 1 64,-1-2 32,1 2 32,-20 19-96,-20-20 0,1 20 32,-1 0 0,0 20-32,-20-1 32,1 2 64,19-2 0,0-19-32,-1 20 0,21-20 0,0 0 64,0 0-128,21 0 64,-1 0-192,0-20-128,-20 20-192,0-19-97,0 19-352,-20-21 65,0 21 319,-19 0 385,-2-19 160,1 19 288,1 0 257,-1-20-33,20 20 97,0 0-353,20 0-320,0 0-32,0 0 160,20 0-64,-20 0 0,40-20 0,-20 20-32,-20 0 0,21 0 0,-21 0-64,18 0 0,-36 20-96,18-20 96,-21 0 32,21 0 32,-20 0 0,0 0 64,20 20-128,0-20 64,0 0 64,20 0-32,0 19-128,19-19-1313,1 0-2403,19 0-7269</inkml:trace>
  <inkml:trace contextRef="#ctx0" brushRef="#br2" timeOffset="101528.8071">4803 12141 8776,'-61'0'4356,"43"0"-3812,-22 20-447,-1 0 31,-18 39 96,19-19 160,20 19-31,1-19-225,-1 19-64,20-18-64,0 38 64,20-19 64,19-1 96,1 1 96,19-21 161,22-19 224,-22-20-161,20 0-128,0-20-127,-19-19-1,-21-1 64,1-19 1,-19 19-33,-1-19-160,-20-1-32,-41 19-32,1-37 32,-19 18-63,0 0-65,-21 20 32,1 21-129,20-1-63,18 20 64,3 20 0,18-1-96,20 21 32,0 0 128,0-20 160,20 19 32,-2-18 0,23 18-96,-1 0 0,19-18-32,0 19 32,-19-21-160,19 2-192,1-21-641,-1 19-1249,-18-19-3043</inkml:trace>
  <inkml:trace contextRef="#ctx0" brushRef="#br2" timeOffset="101767.8208">5418 12360 10986,'21'19'2306,"-3"-19"-865,-18 0 705,20 0-384,1 0-385,-1 0-448,0 0-640,-2 0-289,3 0-96,-1 0-609,0 0-1249,0-19-1986,-1 19-5573</inkml:trace>
  <inkml:trace contextRef="#ctx0" brushRef="#br2" timeOffset="101910.829">5556 12438 9737,'-38'41'4100,"38"-21"-3844,0-20 993,20 0 769,-2 19-449,23-19-1184,-21-19-289,19 19-641,1 0-1537,-20 0-4452</inkml:trace>
  <inkml:trace contextRef="#ctx0" brushRef="#br2" timeOffset="103784.936">13835 12280 9160,'0'20'3748,"0"19"-3268,0 1-256,0 19 449,20-18 96,-20-2-257,0 1 33,0-20-1,0 0-31,21 0-129,-21 0 0,0-20 225,18 0-353,-18 0-192,0-20-32,0-20 129,-18 1-258,18-21 97,0 0-192,0 20-128,0 21 160,18 19 128,2 0 64,0 19-32,1 1-32,-21 0 96,20 20-64,-20-20 0,18 0-32,-18-20 224,0 19-256,0-19 224,0 21 128,21-21-127,-21-21-578,0 21 417,20-19-224,0-21 64,19 19 160,-19 2 32,0 19 256,0 0 193,0 0-33,-1 0-320,-19 19 320,0 2-319,20-1 95,-20 0 32,0-1-256,0-19 96,0 21-384,20-2-481,-20 1-544,20-20-641,0 0-1858,-20 0-4740</inkml:trace>
  <inkml:trace contextRef="#ctx0" brushRef="#br2" timeOffset="103913.9434">14372 12399 14317,'18'0'1538,"-18"20"-1538,0-1 64,0 2 64,20-1-256,-20 0-865,0-1-2146,21 2-993,-1-2-2338</inkml:trace>
  <inkml:trace contextRef="#ctx0" brushRef="#br2" timeOffset="104029.9501">14471 12280 5829,'-40'-80'-1249,"40"41"1025,0 19 2882,0 20-2818,0 0-5093</inkml:trace>
  <inkml:trace contextRef="#ctx0" brushRef="#br2" timeOffset="104281.9644">14609 12499 9801,'0'19'6182,"0"2"-5990,0-21 320,0 0 65,0 0-385,0 0-192,0-21 0,20 2-96,20-21 32,-1 19 64,-19 2 160,21-1 417,-21 20 191,-2 20-447,-18-1-225,20 22-64,-20-21-128,21 20-865,-21-21-1410,0 1-3586</inkml:trace>
  <inkml:trace contextRef="#ctx0" brushRef="#br2" timeOffset="104953.003">14410 13055 14093,'-20'-40'544,"2"40"-640,-2-20 96,-21 20-96,21 20 416,-19 0 545,19 20-128,-20 0-225,21-1-95,19 21-289,0-1-32,19-19 32,1 0 289,20-21 383,19-19 65,2 0-224,-23 0-257,23-19-256,-22-21 32,1 21-63,-20-22-1,0 2-192,-20-1-33,-20 0-287,0 21-32,-20-21 31,1 20 257,-1 20 128,-1 0 32,3 0 96,-3 20-64,21 0 256,20 19-127,0 1 255,0-20-416,20 20 480,21-21-255,-3 1-65,23-20-64,-21 0-352,-1 21-994,1-21-1696,-1-21-9866</inkml:trace>
  <inkml:trace contextRef="#ctx0" brushRef="#br2" timeOffset="105610.0404">15105 12022 16687,'20'0'449,"0"20"-225,21-20-320,17 0 256,-17 0-320,18 0 352,-19 0-672,19 0 223,-19 0-255,-20-20 31,-1 20-672,1 0 256,-40-20-128,20 20 513,-39 0 416,19 20 224,-20 0 192,21 19 129,19 1 223,-20 20 161,20-1 64,20 20-192,-1-19-257,1-1-160,0-18 257,0-2 96,0-18 63,-1 18-31,1-19-129,-20 0 33,0 0-1,0-1-319,-20-19-193,-19 0-96,-1 0-641,1 0-288,-21-19-576,21 19-866,-1 0-2785</inkml:trace>
  <inkml:trace contextRef="#ctx0" brushRef="#br2" timeOffset="105869.0554">15900 12141 14445,'-60'20'897,"40"19"-801,-19-19 673,19 40 224,20-21-321,-20 21-223,20-1-97,-21 2-256,21-2 32,21-19-128,-21-20-160,20 19-384,0 1-321,19-20-512,1 0-1987,0 0-4419</inkml:trace>
  <inkml:trace contextRef="#ctx0" brushRef="#br2" timeOffset="106259.0777">16178 12220 15630,'-41'40'737,"3"-20"-737,18 39 673,-21-19 448,41 19-577,0 2-352,0-21-224,0-1 32,20-19 0,21 20-96,-3-1 0,23-19 32,-2 0 160,1-20-96,-21 0 64,22-20-32,-23 0 128,-18 0-31,-20-19-33,0-21-32,-40 1-160,-19-2-97,0-17-95,-21 37 416,1 41 289,20 0-225,18 20-96,1 20 32,22-20-32,36 19 96,2 2-31,21-21-33,-1-1 32,19 2 0,-19-2-384,39-19 96,-20 20-417,2-20-672,-3 20-1249,-17-20-3332</inkml:trace>
  <inkml:trace contextRef="#ctx0" brushRef="#br2" timeOffset="106490.0909">16356 12002 14125,'61'40'2114,"-23"-1"-1409,23 21 960,-2-1 225,20 21-353,-39 0-864,-1-2-449,1 2-192,-40-20 160,20 0-31,-20-1-65,20 1 0,-20 20-481,0-1-127,-20-19-737,0-1-1346,0-19-4515</inkml:trace>
  <inkml:trace contextRef="#ctx0" brushRef="#br3" timeOffset="124446.1179">17567 9558 2754,'20'-41'897,"-20"22"801,0 19 191,0-20-159,0 20-353,0 0 65,0 0-33,0 0-160,0-20-128,0 20 0,0 0-192,0 0-160,0 0-96,0 0-161,0 0 65,0 20-65,0-20 1,0 0-1,0 20 1,20-1-33,-20 2-192,0 19 1,0-1-97,0 1-96,0 20-32,0-20 64,0 19-64,0 1-64,0-1 64,0 1 0,-20 19 0,20-19 32,0 20-64,0-1 64,-20 0-96,20 1 97,-20 19-33,20 20 32,-19 1 32,19-21-32,0 40 64,0-19-96,0-1 96,19 0-64,-19 21 64,0-21-224,0 19 32,0 21 64,0-20 32,0 0-64,0 1-96,0-21 160,0-20 65,-19 0-129,19-19 32,0 0 0,0 19 96,-20 20-192,20-20-64,0 0-513,0-19-320,0-20-96,0 0-32,0-21-320,0-19-801,0 0-3460</inkml:trace>
  <inkml:trace contextRef="#ctx0" brushRef="#br3" timeOffset="127479.2914">18223 9478 15214,'-20'0'1409,"20"20"-1377,20-1 385,-20 22 319,0 18-255,20 21-33,-20-20-288,0 19-96,18 1 33,-18-21-65,21-19-64,-1 0-161,-20-21-415,20-19-417,0 0-641,-20-19-2946</inkml:trace>
  <inkml:trace contextRef="#ctx0" brushRef="#br3" timeOffset="127646.301">18243 9517 15726,'-20'-19'1506,"40"19"-1186,-2-20 449,23 20 160,18-20-96,-19 20-193,39-19-512,-39 19-416,19 0-737,-39 0-801,21 0-2850</inkml:trace>
  <inkml:trace contextRef="#ctx0" brushRef="#br3" timeOffset="127776.3084">18243 9796 14958,'18'20'224,"3"-20"-32,19 0-32,19 0-64,1 0-672,-1-20-3876</inkml:trace>
  <inkml:trace contextRef="#ctx0" brushRef="#br3" timeOffset="128532.3517">18579 9816 14381,'-38'40'1185,"38"-40"-1057,0 0 865,38 0-160,3 0-128,-1 0-353,19-20-288,0 0-192,-19-20-64,0 21-96,-1-1-321,-39 0-192,0 0-96,0 0 97,-39 20 415,-1 20 417,0 0 160,1 20 1,-1-21 95,20 21 32,20 0-160,0-20 33,40-1-1,0 2-64,19-21-32,0 0 0,1 0-32,19-21-96,-38 2 0,18-1 64,-39 0 0,0 0-64,-20 20-32,0-20-160,-40 20 96,20 0 32,-19 20 128,19 0 160,-1 0 64,1 0-96,20 20 64,0-21-127,41 1-1,-21-20 64,39 0-64,-19 0 32,-1 0-32,1-20 32,-20 1-128,-1-2 128,1 2 0,-20-1-31,0 0-65,0 0-193,-20 20-63,1 0 64,19 0 0,0 20 96,0 0 32,0 0 0,0-1 32,19 2-96,21-2-289,-20-19-127,19 0-1,-19 0 97,0 0 64,1 0-161,-21-19-63,0-2 319,0 2 225,-21-1 32,21 0 0,-20 0 96,20 0 385,-20 20 256,20-20-33,20 20-255,0 0 159,1 0 1,-1 0-1,18 0-127,3 0-225,-1-19 289,19 19-417,-39-20-32,0 20-32,-1 0-481,-19 0-543,-19-20-1154,-1 20-1154,0-20-2497</inkml:trace>
  <inkml:trace contextRef="#ctx0" brushRef="#br3" timeOffset="128692.3608">19533 9517 7655,'0'41'5349,"20"-21"-4677,-20 19 1474,0 21 1,0-20-514,0 19-928,0-19-545,0 20-32,20-20-192,-20-1-224,19-19-609,1 20-1153,0-40-2530</inkml:trace>
  <inkml:trace contextRef="#ctx0" brushRef="#br3" timeOffset="129124.3855">19751 9737 14445,'0'59'224,"0"-39"-95,0 20 799,0-1-31,20-18-480,-1-2-385,21 1-353,-19-20 257,17 0-32,-18 0-256,1-20-385,-21 1-64,20-2 481,-20 2-288,20-21-962,-20 20-384,0 0 1218,0 20 928,0 0-64,0 20-96,0-20 64,0 20 64,0 20 256,19-21 289,-19 21 96,20-20-225,-20 0 65,20 0 160,0-20 352,-20 0 256,20-20-576,-20 0-449,0-19-95,19 18-97,-19-18 0,0-1-128,20 20-32,-20 0-64,0 1 32,20-1-96,-20 20-128,20 20-97,0-20-639,-20 19-802,19 1-2210,-19 0-3107</inkml:trace>
  <inkml:trace contextRef="#ctx0" brushRef="#br3" timeOffset="129450.4042">20247 9895 10025,'21'0'1537,"17"0"-1024,-17 0 2274,19-19-866,-20-1-768,19 0-608,-19 0 0,-20 0-65,0 0-352,0 1-96,-20 19-128,-19 0-160,-1 0 0,20 19 63,-19 1 65,19 0 64,20 20 32,0-20 160,20 20-192,-2-21 128,23 1 32,-21 0 65,19-20-97,1 20 32,-20-20 32,0-20 32,-1 20-192,1-20-192,-20 20-993,0-20-2435,-20 20-10409</inkml:trace>
  <inkml:trace contextRef="#ctx0" brushRef="#br3" timeOffset="130041.438">21736 9498 12107,'-20'-40'801,"-19"21"-929,-1 19 96,-19 19 64,18 1 288,3 19 96,-3 2-352,21-1-32,20 0 64,0-1 225,40 1 415,-1 0-63,1-21 96,1 1 0,-2 0 63,1 0-95,-20 0-449,-1-20-256,-19 0 64,-19 0 289,-21 20-289,-1-20-160,3 0 32,-3 19-224,3-19-609,-3 21-416,21-21-1218,20 0-2113,0 0-5061</inkml:trace>
  <inkml:trace contextRef="#ctx0" brushRef="#br3" timeOffset="130617.4709">22054 9757 3811,'20'-20'6534,"-20"20"-6918,-20 0 416,-1 0 448,3 0 770,-22 20-65,19-1-801,1 1-224,2 0 257,18 20 95,0-20-63,18-20-65,23 19-32,17-19-192,3 0-128,-2 0-192,1 0-384,-1-19-225,0 19 32,-19-20 353,-19 0 352,-1 20 64,-20-20-32,0 20 96,0 0 224,-41 0 449,21 20 32,-19-20-32,19 20-257,0 0-288,20-1-96,-20 2-32,40-2 1,0-19 95,0 20-64,19-20-32,2 0-32,-21-20 32,18 1-32,-38 19 0,21-21 96,-21 2-160,0-1 0,0 0-32,-21 20-224,21 0 160,-20 0 0,20 20 96,0 0-32,0-1 64,20 2-32,1-21 32,-1 19-32,0 1 64,-1-20-32,21 0 0,-40 0-64,20 0-32,0-20-96,-20 1-64,0-2-1,0 2-31,0-1-96,-20-20 32,20 0-513,0-19-577,0-1-1600,0 1-3461</inkml:trace>
  <inkml:trace contextRef="#ctx0" brushRef="#br3" timeOffset="130770.4797">22590 9418 5541,'0'-39'4388,"0"39"-1505,0 0-1314,0 19 353,0 41-609,0-20-384,0 40-64,20-20-225,-20 19-255,19-20-289,1 1-32,0-20-128,0 0-320,0-21-385,1 1-769,-3 0-800,2-40-2627</inkml:trace>
  <inkml:trace contextRef="#ctx0" brushRef="#br3" timeOffset="130914.4879">22888 9757 13676,'20'59'641,"-20"-39"-609,0 0 160,20 19 289,-20-18-481,19-2-1698,1 1-1985,0-20-4229</inkml:trace>
  <inkml:trace contextRef="#ctx0" brushRef="#br3" timeOffset="131439.5179">23066 9935 3843,'0'0'2851,"20"-19"-2819,0-2 416,0 2 1698,-1-1 0,1 0-1505,0 0-609,-20 20 96,20 0 705,1 0-257,-3 0-383,2 0-129,1 20-64,-21-20 0,20 0 32,-20 0-64,20 20 0,-20-20 192,0 0 128,0 0-64,0-20-96,-20 20-480,20 0-32,-20 0 288,-1 20 0,21 0-129,-20-20 161,20 19 96,0 21 64,20-40 0,-20 20-63,41 0 63,-41-20 32,20 0 0,-2 0-64,3 0-128,-21-20 64,20 0-128,0 1-321,-20-2-480,20 21-1024,-20-19-610,0 19-3074</inkml:trace>
  <inkml:trace contextRef="#ctx0" brushRef="#br3" timeOffset="131663.5308">23424 9916 480,'0'59'3748,"0"1"-962,0-1-1152,0 1-97,-20 0-160,20-1 225,0 1-545,-20-21 64,20-18 513,0-2 351,-20 1-575,-1-20-385,3-20-545,18-20-320,0-19-32,0 19-128,0-19-64,18 19-352,3-19-321,19 18-63,19 2 543,1-1 193,19-20-32,21 41 32,-21-21 160,-19 40-320,-21-20-1634,-19 20-3971</inkml:trace>
  <inkml:trace contextRef="#ctx0" brushRef="#br3" timeOffset="136715.8197">12485 1708 11755,'-20'40'352,"20"-20"833,20-20-224,0 0-224,20 0 256,-1 0-161,22 20-287,38-20-33,-20 0-31,40 0-65,1 0-320,18 21-32,-19-21-96,0 0-480,-19 0-609,-21 0-1185,-39 0-3075</inkml:trace>
  <inkml:trace contextRef="#ctx0" brushRef="#br3" timeOffset="137053.8389">12823 1311 12908,'79'-20'-641,"-59"20"1090,0 20-193,-20 21-96,-20 17 0,-20 2 32,-19-1 0,-20 21 193,-2-20 223,-18-1 65,20-19 32,0 1-161,20-22 33,-2 0-321,41 2-416,2-21 288,18 19 416,18 2-159,63 18-129,-2 1-32,40 0-160,-1-1-192,-19 1-320,2-20-1154,-22 0-3619</inkml:trace>
  <inkml:trace contextRef="#ctx0" brushRef="#br3" timeOffset="142716.1629">18739 10730 10089,'0'-39'2627,"0"18"-898,-20 2-63,20 19-577,-20-20-673,-19 20-288,-1 20-128,-1 20 96,3-1 0,-3 41 1,21-21-97,0 21 96,1-1-128,19-19 0,19 0-64,21-20 160,1-21 64,17-19-64,22 0 416,-20 0 161,19-19-161,-20-21-31,1 0-193,-1 1 224,-39-21-63,1 20 31,-21 0-63,-21 0-97,-19 0-128,1-19-96,-21 39-128,1-20 32,19 40-96,-19-19-289,39 38-672,0-19-768,20 20-1122,0 0-3395</inkml:trace>
  <inkml:trace contextRef="#ctx0" brushRef="#br3" timeOffset="142996.1789">19652 10711 14637,'39'-41'321,"-39"41"-449,-19 0 384,-1 0-192,-20 21 224,-19-1 64,-2-1 33,23 1 384,-3 20 127,1-20 33,1 0-352,19-20-225,20 19-256,20 1 193,0 0-1,19-20-160,2 20 32,-1 0-128,19 0-192,-19 0-96,-1-20-641,-19 19-1057,0 2-3267</inkml:trace>
  <inkml:trace contextRef="#ctx0" brushRef="#br3" timeOffset="143158.1882">19334 11048 64,'-20'40'17424,"40"-40"-17360,0 0 993,19 20 417,2-20-289,17 0-865,-17 20-256,-1-20-480,-21 20-673,1 0-1057,0-20-4357</inkml:trace>
  <inkml:trace contextRef="#ctx0" brushRef="#br3" timeOffset="143646.2161">20049 10830 12523,'-40'-20'2723,"40"20"-1378,0 0 97,0 0-642,20 20 514,0-1-257,19 1-513,21 0-256,-21 20-192,21-20-64,-19 19-32,18-18-192,-19-2-320,-1 1-225,1-20-352,-20 0-416,-20 0-1154,19 0-2338,-38-20-5188</inkml:trace>
  <inkml:trace contextRef="#ctx0" brushRef="#br3" timeOffset="143821.2261">20387 10790 13805,'0'40'640,"-20"-21"545,0 1 737,0 20-384,-19 0-706,-2-1-575,21 1-193,0 1-32,0-22-160,1 1-417,19 0-768,0 0-1666,19-20-3267</inkml:trace>
  <inkml:trace contextRef="#ctx0" brushRef="#br3" timeOffset="143993.236">20664 11009 17648,'21'39'385,"-21"-18"672,0 18 928,0-19-1024,-21 20-640,21-20-417,21-1-129,-21 1-383,18 0-321,2-20-1153,1 0-3235</inkml:trace>
  <inkml:trace contextRef="#ctx0" brushRef="#br3" timeOffset="144454.2623">21359 10750 10345,'0'0'4773,"0"0"-4549,-20 0-96,0 0 545,1 0-1,-21 20 97,20 0-352,-19 0-129,19-20 64,0 20 193,-1-1-225,21 1-64,0 0-32,21-20 97,-1 20-97,19 0-96,1-20-32,0 20-96,-1-20-96,-19 0-192,0 20-513,-20-20-1025,0 19-1473,0-19-3267</inkml:trace>
  <inkml:trace contextRef="#ctx0" brushRef="#br3" timeOffset="144591.2702">21120 11048 13356,'-18'40'1666,"18"-20"-930,18 0 802,2 0-129,21-20-384,-2 20-705,21-20-287,-21 20-514,21-20-640,-21 0-1409,-19 19-5606</inkml:trace>
  <inkml:trace contextRef="#ctx0" brushRef="#br3" timeOffset="144829.2838">21736 10730 17584,'0'40'224,"0"0"641,0-20 737,0 19-385,0 21-384,0-20-385,0 19-320,20 1-64,0 0-160,0-20-544,-1-1-642,1 1-511,0-20-1378,-20 19-3748</inkml:trace>
  <inkml:trace contextRef="#ctx0" brushRef="#br3" timeOffset="146892.4018">18778 11823 9961,'-19'-20'1794,"-1"0"-769,0 20-449,0 20-320,-19 0 65,19 20 223,-21-1-127,1 20 223,22 2 353,18-21-448,0 19-225,0-19-192,18-1 64,22 1-32,21-20 33,-2-20 127,20 0 449,-19-20-385,-1 0-32,0 0 33,2-19-97,-41-21-128,-20 21-96,0-1 0,-20 0-128,-1 0-128,-19 0 448,-19 21-256,19-1-160,21 0-96,-1 20-609,0 0-769,40 0-960,-20 20-1025,39 0-1538</inkml:trace>
  <inkml:trace contextRef="#ctx0" brushRef="#br3" timeOffset="147159.4171">19612 11783 14253,'60'-19'384,"-60"19"-352,0 0 1121,0 0-576,-20 0-481,-20 0-96,1 19 32,-1 1 192,-1 0 353,23 20-65,-22-20 129,19-1-225,1 2 1,20-2-193,20 0-96,1 2 64,-1-1-384,18 0 416,3 0-640,18 0-193,-39-1-704,20 1-1570,-40-20-4452</inkml:trace>
  <inkml:trace contextRef="#ctx0" brushRef="#br3" timeOffset="147296.4247">19434 12121 15983,'-41'20'768,"41"0"-768,20 0 32,21-1 129,-3 1-1,3-20-481,18 20-1248,-19-20-1698,19 0-1442</inkml:trace>
  <inkml:trace contextRef="#ctx0" brushRef="#br3" timeOffset="147497.4363">19930 11982 11114,'-21'-21'2178,"21"21"-1537,0 0 1088,0 21 65,21 19-961,-1-20-577,19 0-32,1 19-224,19-19-128,-19 20-160,0-40-481,-1 20-736,1-1-1923,-19-19-4675</inkml:trace>
  <inkml:trace contextRef="#ctx0" brushRef="#br3" timeOffset="147657.4456">20306 11923 12780,'-59'38'1569,"39"3"-1505,-20-1 481,1 19 736,-1-19-993,20 19-1377,1-19-2562,19-20-2019</inkml:trace>
  <inkml:trace contextRef="#ctx0" brushRef="#br3" timeOffset="147925.4609">20426 12042 13580,'60'20'449,"-41"-20"287,21 19 97,-40 1-352,0 20-1,0-20-288,-20 19 33,20-19 159,-20 20-32,1-20-95,-1-20 159,20 20-64,0-20-192,0 19-96,20-19 129,-20 0-65,39 0-320,-19 20-513,0-20-897,19 0-1408,-19 0-2660</inkml:trace>
  <inkml:trace contextRef="#ctx0" brushRef="#br3" timeOffset="148247.4793">21102 11843 14830,'18'-20'0,"-18"20"-1057,-18 0 1377,-2 0-320,-1 20-32,-19 0 64,1 0 160,19-1 609,-20 21 32,40-21-97,-20 2-95,20-1-257,20-20 321,0 20-129,0 0-159,19-20-65,1 20-192,1-1-64,-3 1-32,-18-20-128,1 20-320,-1-20-385,-20 20-704,0-20-1826,-20 0-3588</inkml:trace>
  <inkml:trace contextRef="#ctx0" brushRef="#br3" timeOffset="148406.4883">20942 12141 10634,'20'40'864,"0"-21"930,-20 1 801,19 0-1218,1-20-929,0 20-320,0-20-128,1 20-608,-1-20-2339,-20 0-7110</inkml:trace>
  <inkml:trace contextRef="#ctx0" brushRef="#br3" timeOffset="148673.5037">21517 11961 13676,'20'0'289,"-20"0"-289,0 0 1857,0 21-800,0-1-224,0 0-416,-20 20-97,20-1-128,-18 1-96,18 0-256,0-1-32,0-19-481,0 0-704,18 0-1762,-18-20-1794</inkml:trace>
  <inkml:trace contextRef="#ctx0" brushRef="#br3" timeOffset="148990.5216">21716 12081 12459,'0'0'0,"0"20"225,0 0 1760,0 0-1184,0 0-641,0 0-128,0-1-160,20 1 32,0 0-128,0-20 96,0 20 32,-1-20 64,1-20 128,0 0 384,0 0 481,-20 1 0,20-21-416,-20 20-225,-20-20-192,20 1-192,-20 19 160,0 0-160,0 20-128,1 0-481,19 0-768,-20 0-1890,20 20-2403</inkml:trace>
  <inkml:trace contextRef="#ctx0" brushRef="#br3" timeOffset="149322.5408">22114 12062 13805,'-20'-20'352,"20"20"-288,-20 0 1345,0 0-992,-1 20-257,21-1-64,0 21 64,0-20-96,0 0 0,21 0-96,-1-1 64,0-19 64,19 0 0,-19 0 97,20 0 191,-20-19 321,-1-1 256,-19 0-257,0 0-351,0 0-65,0-19-192,0 19-96,-19 0 96,19 0-96,-20 0-96,0 20-224,0 0-161,0 0-992,20 0-1314,20 0-3203</inkml:trace>
  <inkml:trace contextRef="#ctx0" brushRef="#br3" timeOffset="149619.5578">22471 12022 9513,'0'0'5317,"0"0"-5798,0 20 385,0-20 1377,-21 39-320,21-19-641,21 0-159,-21 20-33,20-20 96,0-1-64,-1 1 64,21-20 545,-20 0-32,19-20-1,-19 20-223,0-39 31,20 19 65,-40 0-257,0-20-224,0 1-160,-20 19-128,0-20-160,-20 19-96,1 21-1026,-21 0-1312,1 0-9514</inkml:trace>
  <inkml:trace contextRef="#ctx0" brushRef="#br3" timeOffset="151077.6412">18640 12856 9256,'0'0'1506,"-20"0"287,20-19 610,-21 19-898,21-20-672,-20 20-513,0 0-288,2 0 32,-3 20 64,1-1-32,0 1 1,0 20-33,20 0 64,0-1-96,20 1 96,0 0 32,0 0 96,19-21 33,1 1 63,21-20 0,-2 0-31,-19 0-161,-1-20 256,1 20 0,-20-19-31,-20-21-97,0 20-128,0 0 0,-20-20-31,-20 1-258,20 19 97,-19 0-96,19-1-160,0 21-321,0-19-736,1 19-961,19 0-1474,0 0-3490</inkml:trace>
  <inkml:trace contextRef="#ctx0" brushRef="#br3" timeOffset="151568.6693">19294 12856 6854,'20'0'4708,"0"0"-4643,-20 0 703,0 0 1250,0 0-1377,-20 0-513,20 0-96,-20 20 64,-19-20-64,19 19 32,0 2 0,0-21 96,-19 20 289,39 0 223,-20-20-127,20 20 480,20-1-481,-20-19-95,39 20-321,-19 0-160,20 0 128,-21 0-128,21 0 32,-20 0-416,0-1-1026,-1-19-2113,-19 20-9642</inkml:trace>
  <inkml:trace contextRef="#ctx0" brushRef="#br3" timeOffset="151727.6784">19215 13115 12171,'0'39'3555,"0"-39"-2305,0 20 255,20 0 129,0 0-738,-1 0-575,1-1-161,0 1-352,0 1-449,0-2-864,-1-19-2435,1 20-11114</inkml:trace>
  <inkml:trace contextRef="#ctx0" brushRef="#br3" timeOffset="152203.7056">19771 12916 11627,'-20'0'736,"20"0"1,0 20 1921,20-20-1056,-1 20-481,21 0-288,-19-1-609,37 21-32,-17 0-128,-2-20-96,1 19-32,-20 1-320,0-20-513,19 0-769,-39-20-1953,20 20-6375</inkml:trace>
  <inkml:trace contextRef="#ctx0" brushRef="#br3" timeOffset="152391.7163">20108 12856 14573,'-20'20'673,"1"20"416,-21-20 865,20 39-897,0-19-769,-19 20-416,19-1 32,-21-19-417,23 0-736,18-1-1281,0-18-3716</inkml:trace>
  <inkml:trace contextRef="#ctx0" brushRef="#br3" timeOffset="152779.7385">20207 13095 16431,'0'20'897,"0"-20"-833,20 0 1345,0 0-832,1 19-385,-1-19-192,-2 20-32,-18-20-192,21 20-64,-1 0-97,-20 0 193,0 0 64,0-1 64,0-19-64,0 20 32,0 1-385,0-2 193,0 1 0,0-20 63,0 20 257,0-1-32,0-19 96,0 0 257,0 21 287,0-21-223,0 20 95,0-20-255,0 19-193,0-19 96,0 0-192,-20 21-257,20-21-191,-21 0-129,3 0-223,18 0-386,-20 0-831,20 0-1507</inkml:trace>
  <inkml:trace contextRef="#ctx0" brushRef="#br3" timeOffset="153062.7547">20922 12936 18673,'40'-20'-32,"-40"20"-32,0 0 801,-40 20-417,20 0-320,-39 0 0,18-1 96,3 1-224,-3 20 64,21-20-160,20 20 160,0-21 64,20 1-32,1 0-32,19 0-64,-22 0-737,23 0-1089,-1-20-3523</inkml:trace>
  <inkml:trace contextRef="#ctx0" brushRef="#br3" timeOffset="153212.7633">20723 13253 12555,'-20'20'2243,"20"1"-1219,0-2 1090,20 1-704,1 0-962,19-20-448,-1 19-256,-19 2-1730,0-21-3972</inkml:trace>
  <inkml:trace contextRef="#ctx0" brushRef="#br3" timeOffset="153761.7947">21438 12976 11274,'0'19'1730,"0"-19"-1442,0 20 2467,0-20-609,0 20-961,20 20-352,-20-20-545,0 19-128,0 1-64,0 0-448,0-1-353,0 2-672,20-22 160,1 21-1538,-3-40-4804</inkml:trace>
  <inkml:trace contextRef="#ctx0" brushRef="#br3" timeOffset="154049.8112">21736 13115 13132,'0'0'480,"-20"0"-319,20 39 1632,0-19-544,0 20-608,0-20-417,20 19-32,0-18 65,0 18 95,19-39 96,1 20 65,0-20-1,-1 0 65,2-20-65,-21 0-63,0 1-97,-2-22-128,-18 22-128,-18-21-96,-22 20-96,19-20 0,-17 21-64,-3-1-320,1 20-737,1-20-737,19 20-2434,20 0-9384</inkml:trace>
  <inkml:trace contextRef="#ctx0" brushRef="#br3" timeOffset="154296.8253">22232 12776 15118,'20'0'1089,"0"0"-577,0 0 1346,19 0-865,-19 0-897,0 0-320,1 0-545,-1 0-768,-2 0-1730,-18 0-6022</inkml:trace>
  <inkml:trace contextRef="#ctx0" brushRef="#br3" timeOffset="154806.8543">22610 12558 13004,'19'0'288,"-19"0"128,40 0 1698,-20 0-1121,0 0-544,1-19-353,-3 19-64,2 0-64,-20 0-641,0 0 65,-20 0 384,2 0 95,-23 0 65,1 19 96,20 1 161,1 0 127,-1 0 160,20 0-95,0-1-1,0 21-128,20-20-64,19 20-31,-19-21-97,20 22-64,-1-2-32,-19-19 0,0 20 96,-20-20-64,0 0 32,0-20 192,-20 20 352,0-20-31,-19 0-129,-1 0-320,20 0-128,-19-20-384,19 20-1506,-20 0-4067</inkml:trace>
  <inkml:trace contextRef="#ctx0" brushRef="#br2" timeOffset="157820.0268">23424 12837 10089,'0'-20'1698,"19"20"31,-19 0 577,0 0-608,0-21-160,0 21-449,0 0-96,0 0-225,0 0-191,0 0-1,0 0-512,0 0 321,0 0-161,20 21 0,-20-1-160,20-1 32,0 1 64,-20 20-127,20-20 31,0 20 96,-1-21 0,-19 1 160,20 0-96,-20 0 129,0-20 191,20 0-127,1-20-1,-1 0-288,18-19-32,23-21-32,18-19-32,0-1-32,40-20-32,1 21 32,-2-20 32,1 19-160,0 20-320,-40 1 95,-18 19-287,-22 20-1058,1 0-736,-20 20-1153,-20 0-7048</inkml:trace>
  <inkml:trace contextRef="#ctx0" brushRef="#br2" timeOffset="160557.1833">18520 9418 16623,'-20'0'929,"20"0"-512,41 0-161,38 0-192,0 21 32,40-2 0,21 1 160,18 0-96,0 20-96,42 0 1,17-1-33,22 1 0,18 0 32,2 0 0,18-1-64,-18 1 64,19 0 128,-21-20 128,2 20 1,-40-21-97,-1 1 0,-39 20-192,-41 0 32,-39-20-64,2-1-64,-43 1-64,-17 1-96,-23-21-97,3 0-223,-42 0-257,-17 0-832,-23 0-2692,-18 0-4867</inkml:trace>
  <inkml:trace contextRef="#ctx0" brushRef="#br2" timeOffset="160938.2052">18917 10372 13324,'0'0'4805,"41"-19"-4229,-3-1-608,41 0 160,2-20-32,18 20 129,39 1 159,2-22-320,38 2-64,20-21 32,41 21 0,0-21 0,-2 0 32,41 1 192,-19-1 289,-2 1-33,22-1 161,-42 1-225,2 19-319,-41 0-225,-39 20-641,-40-1-833,-38 21-1537,-23 0-9000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14:19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1448 2324 12812,'-20'21'384,"20"-21"-320,0 0-96,0 0 96,0 0 513,0 0 95,20 0-351,0 0-33,-1 0 0,21 0 0,19 0-31,1 0 127,-1 0-160,2 0-32,18 0-96,0 0 33,0 0-65,20 0-96,-38-21-32,-2 21-417,-19 0-704,-20 0-1538,-1 0-2626</inkml:trace>
  <inkml:trace contextRef="#ctx0" brushRef="#br0" timeOffset="1308.0747">10321 2305 12619,'-19'0'2082,"19"0"-1953,0 0 95,19 0-64,1 0 769,20 0 320,19 0-801,1 0-384,20 0 33,-1 0-65,20 0-32,-39 0-321,19 19-960,-20-19-2627,-18 21-5284</inkml:trace>
  <inkml:trace contextRef="#ctx0" brushRef="#br0" timeOffset="12136.6942">634 5087 9160,'-20'20'-929,"20"-20"289,0 0 1505,0 0 736,0 0 513,0 0-929,20 0-672,-20 0 31,20 0 225,-20 0-64,19 0-129,-19 0-31,20 0-65,0 0-96,0 0-127,19 0-97,1 0-64,19 0-96,-18 0 96,18 0 0,-19 0-160,19 0 64,1 0-64,-21 0 128,-19 0-96,20 0 32,-19 0-64,-1 0-96,-20 0-64,0 0-865,0 0-1314,-20 0-1568,20-20-3653</inkml:trace>
  <inkml:trace contextRef="#ctx0" brushRef="#br0" timeOffset="12468.7132">1090 4908 12748,'-20'0'576,"1"0"-448,19 0 609,0 0 512,0 0-192,0 0 32,19 0-544,1 0-353,0 20 0,0-20 160,19 20-31,1 0-353,1-1 96,-21-19 0,18 20-32,3 0 0,-2-20-32,-19 20 96,20-20-96,-20 20-64,-1-20 128,1 20-64,-20-20 96,0 20 0,-20-1-32,1 2-32,-21-2 32,0 1-128,1 20 32,-22 0-576,23 0-1506,-23-1-4709</inkml:trace>
  <inkml:trace contextRef="#ctx0" brushRef="#br0" timeOffset="24273.3884">753 6299 4163,'-20'20'4100,"0"-20"-2530,0 0 320,20 0 160,-20 19-129,20-19-351,0 0-769,0 0-577,0 0-160,0 0 224,20 0 32,0 0-191,20 0 127,-1 0 96,2 0-192,17 0-96,3 0 97,-22 21-129,21-21 32,-1 0 0,-19 0-32,-1 0-257,-19 0 97,0 0-448,1 0-289,-21 0-737,0 0-2177,0 0-1987</inkml:trace>
  <inkml:trace contextRef="#ctx0" brushRef="#br0" timeOffset="24597.4069">1090 6140 12619,'-20'0'641,"20"0"-449,0 0 801,0 0 352,0 0 33,20 0-610,0 20-351,0-20-257,0 19-96,-1 2 64,21-2 0,-20-19-96,21 20-32,-23 1 32,23-2 32,-21 1 1,0 0-33,-1-20 0,1 19 64,-20 2 32,0-1-96,0-20 256,0 19-128,-20 21-128,-19-20-32,19 0 64,-21 19-160,3 1-384,-3-20-673,1 21-1762,21-3-6534</inkml:trace>
  <inkml:trace contextRef="#ctx0" brushRef="#br0" timeOffset="34871.9946">12663 5126 1729,'-18'0'13036,"18"0"-12875,0 0 511,0 0 1,18 0-65,-18 0 385,20 0-320,21 0-385,-3 0 129,3 0 31,-1-19-224,-1 19-63,1 0-33,0 0-96,-1 0-32,1 0-64,-19 0-161,17-20-319,-38 20-481,21 0-224,-21-20-1250,-21 0-1184,21 20-353,-20-20-2818</inkml:trace>
  <inkml:trace contextRef="#ctx0" brushRef="#br0" timeOffset="35082.0066">13001 5007 768,'-39'-20'6214,"39"20"-4260,0 0-353,19 0-960,-19 0 608,40 0 97,-20 0-354,39 0-415,-18 0 192,-3 0-129,3 20-319,-1-20-65,-21 20-288,1 0 448,-20 0-159,0 0-33,-20 0 64,-19-1-96,19 2-32,-39-2-256,19 22-480,19-22-802,-17 21-2401,17-21-8329</inkml:trace>
  <inkml:trace contextRef="#ctx0" brushRef="#br0" timeOffset="43188.4703">12863 6200 11146,'-20'0'705,"20"0"960,0 0-127,0 0-129,0 0-32,0 0-544,0 0-609,0 0 1,20 0 191,-1 0 32,21 19-95,0-19-129,-1 0-64,22 0-96,-23 0 0,23-19-160,-22 19-256,21 0-449,-41-21-608,1 21-1026,0-19-1921,-20 19-4484</inkml:trace>
  <inkml:trace contextRef="#ctx0" brushRef="#br0" timeOffset="43441.4848">13161 6040 12267,'-20'0'320,"40"0"97,-20 20 704,39-20 0,-19 0 160,20 20-512,-1-20-481,1 20-128,-1-20 257,1 20-65,1 0-96,-3 0 33,-18-20-257,-20 19-32,0 2 64,0-2 96,-20 22-128,-39-22-64,19 21-224,-19 0-1,-1-1-95,21-19-417,-22 20-1024,23 0-2724</inkml:trace>
  <inkml:trace contextRef="#ctx0" brushRef="#br0" timeOffset="64139.6686">5101 9180 5893,'-21'0'2402,"21"0"-1313,0 0 0,0 0 577,0 0-32,0 0-289,0 0-833,0 0-384,0 0 353,21 0 256,-1 0-161,19 0-192,1-20 65,19 20-353,1 0-32,-1 0-32,-19 0-32,19 0-128,-18-20-192,18 20-353,-39 0-993,0 0-2754</inkml:trace>
  <inkml:trace contextRef="#ctx0" brushRef="#br0" timeOffset="82114.6967">15503 7888 2017,'-20'0'1410,"20"0"-193,0 0 32,0 0 289,0 0-129,0 0-448,0 0-289,0 0-191,-20 0 159,20 0 65,0 0 32,-20-20-289,0 20-320,20 0-64,-39 0-64,19 0 0,-20 0 0,-19-19 65,18 19-33,-18 0-32,-20 0 0,19 0 32,1 0 0,-1-20 96,1 20-32,0 0-64,-2 20-64,2-20 64,19 0-32,1 0 0,-1 19-32,0-19-64,21 0-96,-21 0 95,20 20 33,-1-20-64,1 0 0,2 0-32,-2 20 128,20-20-32,-21 0 64,1 20 0,0-20 0,20 20 0,0-20 64,-19 0-96,19 20 32,0-20-32,0 19 64,0-19 0,19 21 32,-19-1-64,0-1 0,20 1 32,-20 0-32,0 20 0,0 0 0,0 0 32,0-1-32,0 21-32,0-1 64,0 1-32,0 0 0,0-1 0,0 1 0,0-1 32,20 1-32,-20 0 0,0-21 32,21 1 0,-21 0-32,0-1 128,0-18-32,0 18-32,20-19 33,-20 0-1,0 20-64,18-21-32,-18 2 32,0-2 0,20-19 96,-20 20 224,0-20 161,21 20 95,-1-20-127,-20 0-257,20 0-96,-20 0-32,20 0-32,-20 0-32,19 0 32,1 0-32,0 0 0,0 20 0,19-20 0,-19 0-32,20 20 32,-20-20 161,19 0-65,-19 0-96,1 0-32,17 20 32,-18-20 0,21 0-32,-21 0 0,19 0-64,1 0 0,-1 0-64,1 0-33,0 0 129,-1 0 0,1 20 32,-1-20-32,22 19 32,-21-19 32,19 0-32,0 0 0,1 20-32,19-20 0,-20 0 32,22 0-96,-2 0 0,0 0 0,20 0 96,-20 0 32,2-20 0,-2 20 0,0 0 0,0 0 0,-18 0 32,18 0-64,-20 0-32,1 0 32,-1 0-32,0 0 32,1 20 32,-1-20-32,22 0 0,-22 20 160,20-20 353,0 0-193,1 0-192,-21 0-32,20 0-32,1 0 0,-20 0-128,-1 0-96,20 0-32,-39 0 0,19 0 64,-18-20 96,19 20 32,-21-20 32,1 20 0,-20 0-32,19-19 32,-19 19-32,20 0-32,-21 0 64,1 0 0,20 0-32,-19 0 0,-3 0 64,23 0 96,-1 0 0,-22 0 193,23 19-97,-21-19-64,19 0-96,-19 0 64,20 0-128,-20 0 0,-1 0-64,1 0 64,-20 0 0,20 0-96,-20 0-32,20 0 128,-20 0 32,21-19-128,-21 19 160,0-20-96,0 20-64,18-20 0,-18 0 0,0 0 32,0 0 64,0-19-64,0-1 32,0 0-192,0 0 224,0-20-64,0 1-64,0 19 128,0-19 64,20 19 32,-20-19 0,0 19-96,0 0 96,20-20 65,-20 1-33,0 19-128,0-19-64,0-21-64,0 20 64,21-19-257,-21 19-63,20 0-129,-20 0 257,0 21 320,0 19-160,0 0 32,0 20 32,0-20 0,0 20-96,0 0 0,-20 0 32,20 0 32,0 0 32,-21 0-64,1 20 64,0-20 0,2 0 0,-3 0-96,-19 0 96,1 0 0,-1 20 0,-19-20 0,-1 0 0,1 0 32,-2 20-32,-38-20 64,0 0-64,-19 0-32,-1 0 0,-21 0 64,1 0 32,1 0-32,-2 0-32,-18 0 0,-2-20 96,2 20 32,-2 0 289,22 0-321,-1 0-32,1 0-64,-22 0 32,21 0-64,1 0-160,-2 0 192,21 20-64,20-20-161,-1 20-2273,1-20-4004</inkml:trace>
  <inkml:trace contextRef="#ctx0" brushRef="#br1" timeOffset="87761.0197">15046 9140 6598,'-20'0'1185,"20"0"-512,0 0 608,0 0 512,0 0 321,0 0-736,0 0-674,0 0-63,0 0-32,0 0-65,20 0 1,0 0-321,0 0 0,-1 0 0,1 0-96,0 0 97,21 0-97,17 0 0,-17-19-128,18 19 64,1 0-32,19 0-32,0 0 32,0 0 0,0 0-32,21 0 0,-20 19 0,20-19 32,-21 0-32,20 0-32,-20 0 64,0 0-32,2 20 96,18-20-96,-20 0-64,0 0 128,-20 0-64,21 0 96,-21 0-96,2 0 64,-22 0-64,21 0 64,-21 0-96,-19 0 64,0 0 0,0 20-64,-1-20 0,1 0 64,-20 0-128,0 0-224,0 0-641,-20 0-769,1 0-2818</inkml:trace>
  <inkml:trace contextRef="#ctx0" brushRef="#br1" timeOffset="89110.0967">19771 8008 4035,'0'0'6118,"0"20"-6118,0-20 545,19 19 512,-19 21-32,0 0 224,0-20-513,0 19-351,0 1-97,0 0 321,0-20-97,0 0 1,0-20-1,0 0 321,0 0 160,0-20-673,0 0-256,0-20-64,20 21 32,-20-21-128,20 0-96,-20 0-64,21 20 96,-1 0 128,-20 1 0,18 19 64,-18 0-32,20 19 64,-20-19 128,21 40-128,-21-20 0,20 20 0,-20-20-64,20 20 0,-1-21-32,-19 21-96,0-20-64,20 0-193,-20 0-255,20-1-642,-20-19-1024,0 20-1794,20-20-5316</inkml:trace>
  <inkml:trace contextRef="#ctx0" brushRef="#br1" timeOffset="89573.1233">20148 8087 10922,'-20'0'2178,"20"0"-1217,0 0 352,0 0 0,20 0-31,19 20-290,-19 0-511,20 0-193,-19 0-256,17-1 96,3 2-64,-21-2-96,0 1-128,-1 0-160,1-20-257,0 0-416,-20 0-416,0 0-801,0-20-1281,0 20-1538</inkml:trace>
  <inkml:trace contextRef="#ctx0" brushRef="#br1" timeOffset="89767.1344">20406 8067 6982,'-19'0'3267,"19"0"-2498,0 0 1313,-20 20 160,0 0-801,0 0-640,-1 20-352,-17 0-321,17-21-96,1 1 0,20 20-160,0-40-353,0 20-384,0 0-800,0-20-2179,20 0-4676</inkml:trace>
  <inkml:trace contextRef="#ctx0" brushRef="#br1" timeOffset="90243.1617">20624 8107 8872,'20'0'897,"-20"0"-929,0 0 1249,0 20 833,20-20-481,-20 20-608,0 0-384,0 20-97,0-21-63,0 1-289,0 0-64,0 0 0,0 0 0,0-20 64,0 0-64,0 0 320,0 0-223,0-20-97,0 0 32,0-20-96,21 21-160,-21-21 128,18 20 0,2-20-417,1 20 193,-1 0 160,0 0 64,-2 20 192,3 0 224,-21 0 129,20 0 63,0 20-63,-20 20 63,20-20-31,-1 20-321,-19-21-64,20 21-128,0-20-160,-20 0-609,0 20-736,0-20-2018,0-1-8585</inkml:trace>
  <inkml:trace contextRef="#ctx0" brushRef="#br1" timeOffset="103449.9168">14947 8087 5861,'-20'-20'288,"0"20"577,20 0-673,0 0-192,0 0 225,0 0 511,0 0-31,0 20 128,0 0-225,20 0-159,-20-20 63,0 20-63,20 0 31,-20 20 161,0-21 159,0 1-159,0 20-225,0 0-95,0 20-1,0-1-32,20 1-192,-20-1-32,0 0 1,0 2-1,0-2-64,0-19 32,0 19 0,-20-19 32,20 19-64,0-19 0,0-20-64,0 20 128,0-20-64,0 0-64,0-1 128,0-19-128,0 21 64,0-21 96,0 0-64,0 0 64,0 19-128,20-19-64,-20 0 0,0 0 32,20 0 32,-20 0-33,19 0-31,1 0 0,0 0 96,0 20-64,19-20 32,-19 0-64,20 0-32,19 0-96,-18 0-64,18 0 31,1 0 161,-1 0 32,1 0-32,-1 0-128,0 0-32,2 0 127,-2 0-351,1 20 128,-1-20 224,0 0-65,1 0-31,-1 0 96,2 0 0,-2 0 128,1 0-32,-21 0 0,21 0-64,-21 0-417,22 0 193,-3 0 96,-17 0-65,18 0 225,0 0-64,1 0 128,-21 0 128,1 0-31,0 0 31,-1 0 192,2 0 32,-1 0-224,-1 0-96,-19 0-96,20 0 32,-21 0 32,1 0 0,0 0-64,0 0 64,0 0-64,-1 0 64,1 0 0,-20 0 64,20 0-128,-20 0 32,0 0 0,0 0 32,0 0 192,0 0 97,0 0-65,0 0-32,0 0 128,-20 0-63,20-20-65,0 20 192,0-20-64,0 1-63,0-2 31,0 2-64,0-21-32,0 20 0,0-39-31,0 19-33,0 0-160,20-20 160,-20 1 352,0 19-288,20 1-31,-20-22 63,0 22 224,0-1-95,0-19-193,0 19-64,20-19-96,-20-1-32,0 20 0,0 0 0,0 1 32,0-1 32,0 20 32,0 0 128,0 20 0,0-20 0,0 20-128,0 0-32,0 0-32,0 0 33,-20-20 63,20 20-96,0 0-64,-20 0-1,20 0 65,-20 0-64,-19-20 32,19 20 64,-40 0-32,21 0 0,-22 0-32,-18 0 64,0 0 0,0 0-128,-40-20 128,-1 20 32,1 0-32,-19 0-128,-22 0 96,21 0 0,-19 0 0,0 0 64,18 0 225,21-19-97,-1 19-96,21 0-64,20 0 96,0 0-160,0 0 0,39 0-32,-1 0 160,3 0-64,17 0-64,1 19-128,20-19-993,0 20-1762,20 0-5317</inkml:trace>
  <inkml:trace contextRef="#ctx0" brushRef="#br1" timeOffset="104214.9607">19612 8564 6534,'0'0'2946,"0"0"-2625,20 0 1312,20 0 257,19 0-96,20 0-577,20-20-480,21 20-257,19-20 97,-1 20-33,22-19-95,-2 19-161,-18-20-160,-41 20-352,0 0-481,-20 0 32,-38 0-1280,-21 20-3076</inkml:trace>
  <inkml:trace contextRef="#ctx0" brushRef="#br1" timeOffset="113670.5016">22511 8127 13901,'0'-40'864,"0"40"-671,-20 0 159,20 0-32,-20 0 97,-1 20-321,1 0-32,-18 20-64,-3 0 96,21-1 0,1 21-32,-1-1 96,0 1-96,20 0 64,20-21 65,0 1-33,19 0-32,2 0 32,17-21-32,3 2 160,-2-21-31,0-21-97,1 2 128,-19-2-128,17 2-128,-17-21 32,-2 0 161,-19 1-129,-20-1 0,-20 0 64,-1-20 32,-17 1 128,-3 19 65,3 1-129,-23-1-128,21 20-224,1 0 96,-1 20-96,20 0-417,1 0-640,19 20-1025,19 0-2754</inkml:trace>
  <inkml:trace contextRef="#ctx0" brushRef="#br1" timeOffset="114009.521">23165 8107 8359,'40'-40'1442,"-19"20"-545,-21 1 1569,0-1-288,0-1-384,0 21-705,0 0-513,0 0-287,-21 0-225,1 21 32,0 18-32,0 1 64,1 20 64,-1 0 32,20-1 161,-20 1 223,20 0-416,0-1-63,20-19 31,0 19-192,-1-39 64,21 20-128,1-21-545,-3 2-416,3-2-769,-21-19-2370,-20 21-9319</inkml:trace>
  <inkml:trace contextRef="#ctx0" brushRef="#br1" timeOffset="114370.5417">23424 8425 12299,'0'0'288,"0"20"-352,0-1 1025,0 22 513,19-22-898,-19 21-544,0 0-64,0-21 64,0 2 32,0-2 128,0 2 97,0-21 576,0 0-385,0 0-224,0-21-224,0 2 64,0-2-192,20 2-64,-20-21-192,20 0 96,0 21 95,0-1 225,0-1 193,-1 21 159,21 0 1,-40 21-65,21-1 64,-21-1-192,0 21-127,0-20-33,0 19-257,0-18-351,0 19-321,20-21-608,-20 1-1474,0 0-3171</inkml:trace>
  <inkml:trace contextRef="#ctx0" brushRef="#br1" timeOffset="114831.568">23761 8008 13004,'20'-21'1537,"0"2"-1537,0 19 128,0 0 449,-1 0-385,1 19-192,0-19-480,-20 21-257,20-1 160,0-20-63,-20 19 159,0-19 513,0 20 385,-20-20 223,20 20-223,-20-20-161,0 20-160,20-20-96,0 20 32,0 0-160,20-20-96,-20 20-64,20-1 191,0 2-95,-1-2 32,-19 1 128,0 0 96,0-20 192,0 20 97,-19-20 63,-1 20 97,-20-20-97,20 0-288,1 0-128,-21 0-64,40 0-288,-20 0-417,20 0-736,0 0-1282,0 0-1697</inkml:trace>
  <inkml:trace contextRef="#ctx0" brushRef="#br1" timeOffset="115170.5874">24139 7888 4900,'0'-20'8648,"0"20"-8904,0 0 1441,0 20 833,0-20-865,18 40-448,3-20-193,19 19 65,-1 2-33,-19 18-63,20 1-257,-1 0-96,-19-1-96,0 1 64,-20 19-96,0-20 0,-20 1-160,-19 0-64,-1 0 64,0-20-385,1 19-544,-22-19-320,23-1-513,-23 1-2979</inkml:trace>
  <inkml:trace contextRef="#ctx0" brushRef="#br1" timeOffset="124324.111">22550 9100 7783,'20'0'1153,"-20"0"-993,0 0-320,0 0 192,0 0 32,20 0-128,0-19 32,-20 19-224,39 0-1,-19-20 225,0 20 0,0 0 64,1 0 161,-3 0 95,-18 0 96,40 0-95,-19 0-129,-1 0-128,-2 20-32,23-20 0,-21 19 32,0-19 0,-1 21 0,1-21 0,20 0 64,-1 0-64,-19 0 64,20 0 160,-1 0-96,1 0-128,1 0 129,-3-21 191,3 21 289,-21 0-129,19 0-128,-19 0-255,0 0-65,19 0-32,1 21-32,20-21 0,-21 0 32,22 19-32,-2-19 64,0 0-32,1 20-64,19-20 64,0 0 160,0 0-32,-18 0-640,-2 0-1923,-19 0-1953</inkml:trace>
  <inkml:trace contextRef="#ctx0" brushRef="#br1" timeOffset="128518.3509">17488 10353 7975,'0'0'1057,"0"0"-384,0 0-225,20 0 705,0 0 673,19 0-609,21 0-416,-1-20-417,0 20-224,22 0-128,-22 0-544,1 0-1762,-21 0-2819</inkml:trace>
  <inkml:trace contextRef="#ctx0" brushRef="#br1" timeOffset="140950.0619">3274 10134 13708,'0'0'-736,"20"0"-321,19-19 448,2-2 673,17 1 513,3 1 288,-2-21-385,20 0-416,0 0 256,2 0 321,18 1-193,-40-1-191,20 20-193,-19-19-96,-1-1-257,-19 20-191,-1-20-1057,-19 21-1795</inkml:trace>
  <inkml:trace contextRef="#ctx0" brushRef="#br1" timeOffset="141202.0763">4108 9617 9064,'0'21'288,"19"-42"-896,21 21 512,1-19 160,18-1 384,-1 0 705,3 0-416,-2-1-353,1 21 417,-1-19 224,-18 19-577,-21 0-255,-2 19 191,-18-19 0,0 21 65,0 19-161,-18-20-128,-23 20-128,21-1-256,-39 21-481,19-21-1601,0 1-2819</inkml:trace>
  <inkml:trace contextRef="#ctx0" brushRef="#br1" timeOffset="142503.1508">22471 9160 1665,'-21'-20'1473,"21"20"-512,-20 0 449,2-19-193,18 19 128,-20 0-64,20 0-31,0 0-225,0 0-97,0 0-95,0 0-128,0 0 64,0 0-1,20 0-255,-2-21-97,23 21-224,-1 0 1,39 0-161,20-19 64,21 19-32,18-20 192,21 20 224,-39-20-31,-3 20 31,-17 0-480,-20 20-128,-1-20-64,21 0-64,-1 20-353,-20-20-128,0 19-31,-39-19-129,19 0-64,-39 21-673,0-21-1569,-20 0-5445</inkml:trace>
  <inkml:trace contextRef="#ctx0" brushRef="#br1" timeOffset="151729.6785">15761 10949 9032,'20'20'-352,"-20"-1"320,0 21 608,0 1 834,0-2 95,0 1-320,0 0-608,0-21 223,0 21 129,0-40-224,0 20 32,0-20 192,0-20-161,0 20-640,0-40 33,0 21 31,0-21-288,20 0 96,-20 1-257,19-2-191,1 1 192,20 21 96,-20-1 63,-1 20 226,1 20 127,0-1-96,-20 2 160,0 18-31,20 1-97,-20 0-32,0 0-160,0-1 64,21-19-128,-21 0-192,0 0-513,18-20-576,2 0-1602,0 0-4068</inkml:trace>
  <inkml:trace contextRef="#ctx0" brushRef="#br1" timeOffset="151909.6888">16237 10909 12107,'0'0'5317,"0"0"-5029,20 0 609,0 0 480,20 0-512,-21 0-416,21 0-385,1-20-288,-23 20-513,2 20-640,0-20-1827,1 20-3362</inkml:trace>
  <inkml:trace contextRef="#ctx0" brushRef="#br1" timeOffset="152045.6966">16376 11028 11691,'-20'20'2850,"20"1"-2593,0-21 928,20 0 384,21 0-448,-23 0-448,22 0-609,1 0-352,-2 0-930,1 0-2721</inkml:trace>
  <inkml:trace contextRef="#ctx0" brushRef="#br1" timeOffset="152285.7103">16972 10889 13773,'0'20'1217,"0"0"-1025,-21 0 1121,21 0-128,0 20-352,-18-1-609,18 1-160,0-20-256,0 20-481,18-20-512,3 0-801,-1-1-1633,20-19-1730</inkml:trace>
  <inkml:trace contextRef="#ctx0" brushRef="#br1" timeOffset="152587.7276">17269 10949 10025,'-20'0'3011,"20"20"-2819,-19-1 737,19 21 320,-20-20-480,20 20-449,0-20-224,20 0-64,-1 20-32,1-40 0,0 20 64,21-20-32,-3 0 64,-17-20 161,-1 0 159,0 0-32,-1 0-31,-19 0-129,0-20 0,0 20-192,-19 1 289,-1-2-193,-21 2-32,21 19-256,2 0-417,-2 0-672,20 19-1698,0-19-2626</inkml:trace>
  <inkml:trace contextRef="#ctx0" brushRef="#br1" timeOffset="152911.7461">17786 10988 13388,'0'-19'-961,"-21"19"737,21 19 1665,-20-19-352,20 21-384,-18 18-385,18-18-31,18 18 31,-18 1-192,20-20-32,21 0 0,-21-1 96,19 1 257,-19-20-33,20 0 161,-1-20 31,1 1 129,0-1 64,-21-20-225,1 0-223,-20 0-161,-20 1-160,1 18-64,-41-18-128,21 19-64,-21 0-1058,-19 20-1280,18 0-8232</inkml:trace>
  <inkml:trace contextRef="#ctx0" brushRef="#br1" timeOffset="154862.8577">12882 8962 11050,'-19'0'1569,"19"0"-223,0 0-1122,0 0-32,19 0 449,21 0 384,19 0-449,1 0-320,20-21-31,-1 21 31,0-19-96,1-1-128,-1 0-32,-20 20-384,-18-20-801,-3 0-1090,3 20-1312,-21-20-1730</inkml:trace>
  <inkml:trace contextRef="#ctx0" brushRef="#br1" timeOffset="155048.8683">13558 8783 1953,'-61'20'3332,"41"-20"-866,2 0-1153,18 19-768,0-19 191,18 0 642,22 20-289,1-20-449,18 0-319,1 0 191,-1 0 321,0 0-225,-39 0-479,0 20-97,-20 20 64,-40-1 32,1 1-256,-21 20-481,1-1-800,-20 1-2403</inkml:trace>
  <inkml:trace contextRef="#ctx0" brushRef="#br1" timeOffset="158619.0725">15959 11664 11434,'0'40'641,"0"-20"-609,0 20 32,0 19 64,0 1 224,0-1 33,0-19-33,0 0 161,0-20 480,0 0-97,20-20 65,-20 0 0,0-20-448,0-20-513,21-1 416,-21 3-320,0-2-32,18-20-96,2 40-96,0-19-32,1 19 0,-1 20 64,0 0 0,-2 0 160,3 20-128,-21 19 160,20 1-128,-20 0 96,0 19-352,20-40 448,-20 22-417,20-21-383,-20 0-513,19-20-1218,1 0-1857</inkml:trace>
  <inkml:trace contextRef="#ctx0" brushRef="#br1" timeOffset="158786.0821">16435 11704 15726,'40'0'1442,"-19"20"-1026,17-20 577,3 0-224,-1 0-609,-1 0-192,1 0-929,-1 0-1409,-19 20-3171</inkml:trace>
  <inkml:trace contextRef="#ctx0" brushRef="#br1" timeOffset="158922.0899">16575 11823 14958,'-41'40'832,"62"-40"-735,-1 20 223,0-20-64,19 0-160,1 19-480,19-19-1698,1 0-2242</inkml:trace>
  <inkml:trace contextRef="#ctx0" brushRef="#br1" timeOffset="159146.1027">17249 11664 16655,'20'40'609,"-20"-40"-353,0 20 641,0 20-192,0-1-289,-20 1-320,20 0-320,0 0-321,0-2-255,20-17-97,-20-1-801,20 0-1537,21 0-192,-23-20-3556</inkml:trace>
  <inkml:trace contextRef="#ctx0" brushRef="#br1" timeOffset="160162.1608">17488 11764 10762,'-20'39'416,"20"1"-64,-20-20 898,20 19-257,20-18-385,-20-2-448,20 0 0,20-19 257,-21 21-1,21-21-31,0-21-97,-21 21 32,21-19-32,-40 0 33,20-21-65,-20 20-128,-20 0 192,0-20-288,-19 20 129,19 1 63,0-1 320,0 20-287,0 0-225,20 0-32,0 0-225,0 0-447,20 0 95,20 0 33,-1 0-577,21 0-65,-21 0-63,2 0 0,-1 0 480,-1 0 641,1-20 256,-20 20 449,-20 0 288,20 0-193,-20 0 129,-20 0-737,0 20-64,0 0 0,20-20 288,-20 39-159,20-19-65,0 20-64,20-20-225,0-1-319,0 21-33,19-40 225,1 19 192,0-19 256,-1 0 96,-19-19 128,0 19 161,1-19 320,-3-21 160,-18 20 160,0 0-513,0-20-223,-18 1-161,-3 19 32,-19 0 32,20 0-192,1 0 97,-1 0 127,20 20-416,0 0 96,0 0-160,20 0 64,19 0 64,1 0-161,19 0 33,-18 20 224,-21-20-160,-2 0-64,3 0 128,-21 20-64,0-20 192,0 0-160,-21 0 128,21 0-96,-18 20 160,18-20-160,0 0 32,0 0-320,0 0-257,18 0 257,-18 0 160,21 0-96,-21 0 31,20 20 129,0-20 96,-20 0 0,0 0-64,20 20 32,-20-20 32,0 19 32,-20 1 96,20-20 32,-20 20 97,20 0-65,0 0-96,0 0-64,0-1 32,20 21-64,0-40-32,-1 19-128,21 2 96,0-21 32,-21 0 32,21 0 192,-20-21 288,1 2-31,-3 0 127,2-21-95,-20 0 31,0 0-127,0 1-161,-20 19-320,-19-20 480,-1 20-480,1 0 0,-1 1-384,-19 38-674,19-19-1856,-1 20-8778</inkml:trace>
  <inkml:trace contextRef="#ctx0" brushRef="#br1" timeOffset="166505.5234">16058 12677 12523,'21'0'-384,"-21"0"32,0 20 352,0 0 192,0 20 352,0-1 289,-21 21-96,21-21-353,-20 22 193,20-22 224,0 21-129,-20-40-95,20 0-97,0 0 97,0-20-417,0-20-192,20-20-32,-20 0 64,20 1-96,1-21 0,-1 20-321,0 1 129,-20-2 224,18 2 64,3 19 96,-1 20 64,0 20-64,0-1 32,-1 22 0,1-2-64,-20 0 1,20 2-130,-20-21 162,0 19-258,20-19-351,0 0-97,-20 0-1280,19-20-2916</inkml:trace>
  <inkml:trace contextRef="#ctx0" brushRef="#br1" timeOffset="166692.5343">16555 12697 9737,'40'0'7879,"-20"20"-7142,-20-20-64,19 0 127,-19 0-543,20 0-193,20 0-257,-20-20-671,-1 20-802,21 0-1473,-20 0-3972</inkml:trace>
  <inkml:trace contextRef="#ctx0" brushRef="#br1" timeOffset="166829.5422">16753 12776 5829,'-39'41'7655,"39"-41"-6950,-20 20 416,20-20 128,20 19-672,-1-19-321,21 0-544,-20 0-1378,19 0-2530,1-19-7045</inkml:trace>
  <inkml:trace contextRef="#ctx0" brushRef="#br1" timeOffset="167363.5727">17488 12697 9609,'20'-20'2562,"-20"0"-1441,0 20 673,0 0-193,0 0-960,0 0-353,0 20 289,-20 0 63,20 20-159,0-1-321,0 22-96,0-3 32,0-17-192,20-1-192,-20-1-353,0-19-256,20 0-993,-1-20-2658</inkml:trace>
  <inkml:trace contextRef="#ctx0" brushRef="#br1" timeOffset="167652.589">17826 12737 14733,'0'0'225,"0"20"-193,0-1 96,0 1-96,0 21-128,-20-22-385,20 20 1,20-18 95,0-1 450,-1 0 351,1-20-64,0 0 97,20 0 480,-21 0-129,1-20 1,-20 0-64,20-20-129,-20 20-319,-20-19-97,20 18-384,-20 1-161,1-19-63,-21 19-353,20 20-1025,20 0-2305,-20 0-4870</inkml:trace>
  <inkml:trace contextRef="#ctx0" brushRef="#br1" timeOffset="167969.6074">18302 12717 12043,'20'20'3203,"-20"-20"-3684,0 0 449,-20 20 353,0-1-65,-1 1 64,21 21-256,0-22-32,0 20 32,0-18 65,0 19 95,41-20 96,-21-20 96,19 0 65,-19 0-33,20 0 65,-1-20 31,-19 0 1,0-21-129,-20 22-63,0-1-193,0-19-224,-20 18-225,0 1-191,1 1-513,-21 19-929,20 0-1729,20 0-3364</inkml:trace>
  <inkml:trace contextRef="#ctx0" brushRef="#br1" timeOffset="168272.6245">18599 12737 12299,'61'-20'1474,"-61"20"-1122,19 0-64,1 0 193,-20 0 512,0 20-737,0-20-128,0 39-96,0-19 64,-20 1-96,20 18 32,0-19 32,20-1 64,-20 2 0,40-1 193,-20-20 63,-1-20 96,21 20 65,-20-21 96,0 2-321,-1-1-128,1 1 0,-20-1-128,-20-1-64,20 1-96,-19 1 96,-21-1-320,20 20-865,-19 0-1121,19 0-3140</inkml:trace>
  <inkml:trace contextRef="#ctx0" brushRef="#br1" timeOffset="168572.6419">19156 12757 14701,'39'-20'32,"-19"20"-640,-20 20 1152,-20-20-159,20 19-65,-20 1-256,20 1-96,-19 18 0,19-19-96,19-1 32,-19 2 160,40-1 416,-20-20 161,19 0 288,1 0 64,-20-20-128,19-1-97,-19 2-191,0-20-193,-20 19-95,0-21-225,0 22-32,-40-21-321,1 20-672,-1 0-1505,-19 20-4805</inkml:trace>
  <inkml:trace contextRef="#ctx0" brushRef="#br1" timeOffset="171474.8078">16137 13532 7431,'0'20'640,"21"-20"97,-21 0 736,20 0 289,0 0-897,19 0-289,1 0-191,0 0 31,19-20-256,0 20-64,22 0-64,-2-20-32,40 20 0,-1-20-32,22 0-32,-1 1-32,39-2 0,1-18 96,-1 18 0,2-18 0,18 0 0,-19 18 32,-1-18 64,-18 19-64,-2 0-32,1 20 0,-21-20 0,2 20 0,-21-20-128,-20 20-128,-19 0-449,-22 0-480,-17 0-929,-21 0-2658</inkml:trace>
  <inkml:trace contextRef="#ctx0" brushRef="#br1" timeOffset="175046.0121">15503 13055 15182,'19'-20'-384,"1"20"-1346,-20 0 353,-20-20 992,20 20-287,-19 0-1,-21 0-1057,0 0-768,1 0 1281,-21 0-1250</inkml:trace>
  <inkml:trace contextRef="#ctx0" brushRef="#br1" timeOffset="175182.0199">14570 13055 14445,'-99'20'609,"59"-20"-898,-1 0-1088,23 0-641,-2 0-1153,20 0-3971</inkml:trace>
  <inkml:trace contextRef="#ctx0" brushRef="#br1" timeOffset="175305.0269">13876 13035 14029,'-160'20'-160,"81"-20"-3364</inkml:trace>
  <inkml:trace contextRef="#ctx0" brushRef="#br1" timeOffset="175515.0389">12128 12956 4228,'-139'39'12876,"80"-39"-13101,19 0-2433,-1 0-5734</inkml:trace>
  <inkml:trace contextRef="#ctx0" brushRef="#br1" timeOffset="175701.0496">11393 12956 14894,'-99'20'512,"40"-20"-416,-1 0 32,20 0-64,1 0-128,-2 0-320,3 0-897,18 0-577,-21 0-448,2 0 576,-1 0 1922,20 0-192,-19 0-6214</inkml:trace>
  <inkml:trace contextRef="#ctx0" brushRef="#br1" timeOffset="176105.0727">11035 12618 9833,'0'-20'1601,"0"20"-736,-18 20 64,18-20 96,-41 0-384,21 20-417,-19-1-192,-21 21-160,1-20-96,19 0 159,-19 0 97,-20-1-32,39 1 65,-19 1 95,18-1 256,1 19 417,21-20 192,-1 22-673,20-21-128,0 19-128,39 1-160,1 0-96,1 0-32,38-21 0,-20 1-577,1 0-2274,-1 20-9320</inkml:trace>
  <inkml:trace contextRef="#ctx0" brushRef="#br1" timeOffset="186707.6791">4167 10810 13548,'20'39'128,"-20"1"-128,21 0 32,-21 19 97,0 22 351,0-22-256,0 1-96,0-21-96,0-19 129,0 0 319,0-20 65,0 0 447,-21-40-735,21 1-225,0-1 64,0-20 160,0 0-160,0 1-96,21-1 0,-3 20-32,2 1 96,21 19 321,-21 0 159,19 20-160,1 20 97,-20 19-161,-1 21-256,1 0 32,0-1-320,0 1-128,0 0-257,-1-20-288,1-1-672,0-19-1986,0-20-6631</inkml:trace>
  <inkml:trace contextRef="#ctx0" brushRef="#br1" timeOffset="186909.6907">4763 10849 18801,'0'20'1249,"0"-20"-1473,20 0 320,0 0 129,0 0 127,19 0-288,-19 20-128,20-20-1153,-21 0-961,-19 20-1730,20-20-7110</inkml:trace>
  <inkml:trace contextRef="#ctx0" brushRef="#br1" timeOffset="187032.6977">4862 11009 15726,'0'39'481,"20"-18"-289,0-2 321,0-19 191,19 20-351,-19-20-610,21 0-2305,-3-20-11660</inkml:trace>
  <inkml:trace contextRef="#ctx0" brushRef="#br1" timeOffset="187493.7241">5696 10532 14445,'40'-21'1602,"-21"21"-930,1 21-191,0 18 63,0-18 161,-20 18-321,0 21-159,0-1-161,0 21-64,-20-21-289,20 1-63,20 0-225,0-21-672,-1 1-1313,1-20-2371</inkml:trace>
  <inkml:trace contextRef="#ctx0" brushRef="#br1" timeOffset="187833.7435">6232 10691 15438,'0'20'545,"0"-20"-1154,-20 39-800,20 1 736,-20 19 481,20 1 128,0 0-545,40-1-1633,-1 1 993,1-20 769,19-20 608,2 0 352,-2-40 385,-19 0 192,-1 0 256,1-19 129,-20-2 127,0-18-352,-20 19-256,-20-20-224,-20 21-193,1-1-384,-21 0-31,1 20 63,-20 1-192,38 19-289,1 0-607,22 0-1282,18 0-2755,18 0-5221</inkml:trace>
  <inkml:trace contextRef="#ctx0" brushRef="#br1" timeOffset="188150.7617">7085 10234 12716,'0'0'-193,"-19"0"-223,-1 19 448,0 1 64,-20 20 609,20 0-97,1 19-383,19 1-129,0 0-64,0-21 32,19 1 32,1 0 32,0-21 352,20-19 225,-20 0 192,-1 0-128,21-19-193,-40-1 33,21 0-161,-21-20-63,-21 20-353,1 1-64,-19-2-705,-21 21-1601,-19 0-6599</inkml:trace>
  <inkml:trace contextRef="#ctx0" brushRef="#br1" timeOffset="194893.1473">4325 11724 9577,'-18'20'2017,"18"0"-2177,0-20-352,18 0 1184,23 0 770,18-20-385,21 20-577,40-20-127,-3 0 63,43 20 161,18-20-161,21 20-160,20-20-32,-1 1 65,19-1-161,2-20-96,-20 20 64,-21 0 0,-40-20 32,2 21-96,-41-2-96,-40 2 32,-20 19-384,-18 0-1730,-41 0-6503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4:02.8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4669 3363,'0'0'640,"-20"0"1,20 0 480,0 0 577,0 0 319,0 0-543,0 0-641,0 0-193,0 0 321,0 0 160,0 0-192,0 0-448,0 0-193,0 0-128,0 0 0,0 0 0,0 0-64,0 0 0,20 0 33,0 0-33,-20-20-32,20 20 0,0 0 0,-1 0-64,21 0 32,-20-19 0,19 19-32,21 0 0,-1-21 32,2 21-64,18 0 32,0 0 0,-19 0 0,20 0 0,-1 0 0,20 0-32,0 0 0,0 0 32,0 0-32,21 21 0,-1-21 64,1 0-32,-3 19 0,23-19 32,-1 0-32,20 0 0,0 0-32,-1 0-64,1 0 0,20 0 64,-20 20 32,19-20 32,-18 20 0,18-20 64,-20 0 64,2 19-64,-22-19 64,1-19 128,-40 19-223,1 0-1,-21-20-257,-39 20-287,0 0-1282,-40 0-3010</inkml:trace>
  <inkml:trace contextRef="#ctx0" brushRef="#br0" timeOffset="5638.3224">7324 5445 1089,'0'-20'2530,"0"20"-1761,0 0-97,0 0-191,0 0 480,-20 0 704,20 0-608,0 0-416,0 0-353,20 20 225,-20-1-129,0 1-256,0 20-64,0 0-32,0-1 0,-20 21-32,20 0 96,0 20-128,0-22 96,0 2-32,0 0 32,-21-1 33,21 1-1,0 0-32,-18-1-64,18-18 128,0 18 160,0-19 0,18 19-192,-18-19-64,0 0 97,0-1-65,0-19-32,0 20 32,0-19 0,0-2 32,21-19 32,-1 19 0,0-19 160,0 0-31,19 0-33,1 0 32,19 0-64,2-19-32,-3 19-128,22 0-32,-1 0-160,1 19-64,-1-19-32,21 21-257,-1-21-159,20 0-33,0 19 64,-1-19 289,2 0 192,-1 0 160,0 0 128,1 0 481,-1 0 320,-1-19-97,1 19-639,-19 0-161,-40 0-129,19 0 33,-39 0-256,-1 0-288,2 0 159,-21 0 225,-2 0-257,2 0 193,1 0 192,-21 0 96,0 0 64,0 0 0,0 0 32,0 0-32,0-21 289,-21 2 95,1 0 449,20-22 32,-18 21-417,18-39-287,0 19-193,0-20-97,18 0 1,-18 1 64,0-20 32,20-1-96,-20 0 160,21 1-96,-1 20 33,-20-21 127,0 0 128,20 22-192,-20-3 192,19 2-160,1-1 33,-20 20-97,20 1-64,0-2 64,-20 22 384,20-1 65,-20 1-193,0 19-128,-20 0-160,20 0-96,-40-20 96,1 20-160,-22 0 288,-18 0-288,-20 0 64,-20 0-96,-39 0 64,-22 20 64,-19-20 0,-18 19 0,-1 1 192,-1-1 256,21 2-64,19-1-319,20 19-290,1 1-383,-2 0-545,22 0-161,-2-1 161,21 1-288,40 0-1570</inkml:trace>
  <inkml:trace contextRef="#ctx0" brushRef="#br0" timeOffset="18145.0378">17727 6717 960,'0'0'1666,"0"0"-1057,0 0 223,18 0 450,-18 0 351,0 0-320,0 0-544,20 0-96,21 0 31,-21 0-63,19 0-161,21 0-127,-1 0-225,20 0-32,2 0-96,18 0 96,19 0-32,1 0 288,0 0 65,21 0 31,-2 0-127,1 0-1,-19 19-64,18-19 0,-19 0 33,1 0-65,-21 0 32,0-19 32,-20 19-95,2-21-65,-43 21-128,3 0-160,-21-19-641,-20 19-1377,0 0-3331</inkml:trace>
  <inkml:trace contextRef="#ctx0" brushRef="#br0" timeOffset="19111.093">4605 8028 5829,'0'19'1794,"0"-19"-1474,0 20 0,38-20 225,-18 0 320,41 0 704,18 0-160,20 0-384,21 0-224,18 0-320,21 0-225,40 0-128,-1 0 32,39 0-128,2 0 0,0 0 0,-2-20 32,-18 20 96,-40-19 289,0-1 159,-21 20-351,-39 0-129,-20-21-128,1 21 0,-41 21-256,-19-21-1442,-20 20-1313,0-1-352</inkml:trace>
  <inkml:trace contextRef="#ctx0" brushRef="#br0" timeOffset="46057.6343">18361 2820 11178,'-19'-19'5125,"19"19"-4388,-20-19-97,20 19-127,20 0-97,-1 19 577,1 0-160,20 2-385,19 19-63,2 0-97,18 19 96,-20 1-192,1-21-95,19 21-1,-20-21 32,22 2-64,-23-1 0,1-1-32,-18-19-64,-1 0 0,-1 0-224,-19 0-33,-20-20-191,20 20-193,-20-20-192,-20 0-256,20 0-1089,-40-20-2498</inkml:trace>
  <inkml:trace contextRef="#ctx0" brushRef="#br0" timeOffset="46308.6487">19057 2762 1089,'0'-20'10890,"-20"40"-10922,-1 19 384,-19 1 1122,1 40 447,-1-21-31,1 20-897,-1 1-352,0 0-321,1-21-192,19-19-32,0 0-128,0-20-352,20 0-577,20-20-961,-20 0-2402,20 0-6694</inkml:trace>
  <inkml:trace contextRef="#ctx0" brushRef="#br0" timeOffset="46570.6634">19235 2682 15086,'0'-20'448,"0"20"641,0-19 192,0 19-224,20-21-32,-1 21-480,21-20-417,0 20 0,-1 0-64,2-19 0,-1 19-64,-1-20-224,-19 20-449,0-20-672,-20 20-1057,0 0-3844</inkml:trace>
  <inkml:trace contextRef="#ctx0" brushRef="#br0" timeOffset="46727.6726">19393 2643 10634,'0'59'993,"0"-19"672,0-20-31,0 19-1122,20-20 33,1 2-257,-21-1-352,20 20-961,0-20-1057,-20-1-1377,18-19-5510</inkml:trace>
  <inkml:trace contextRef="#ctx0" brushRef="#br0" timeOffset="46987.6875">19632 2841 14733,'20'0'289,"0"20"1825,-1 0-897,21 0-224,-20 0 128,19-1-545,1 1-319,1 20-161,-3-20 0,23 19-32,-2-19 64,0 21-128,-19-22 64,0 1-96,-1-20 0,-19 19-288,0-19-289,1 21-384,-21-21-448,0 0-385,0-21-3042</inkml:trace>
  <inkml:trace contextRef="#ctx0" brushRef="#br0" timeOffset="47217.7005">20187 2721 10570,'-19'0'-321,"-1"21"674,0-1 1985,0 38-128,-19 3-160,-1 18-769,0 1-640,-19 0-385,18-1 0,23-19-160,-2-1-160,-1-19-865,1 0-1441,20 19-4004</inkml:trace>
  <inkml:trace contextRef="#ctx0" brushRef="#br0" timeOffset="55149.1543">7502 10115 5669,'20'0'2787,"0"0"-2595,1 0-96,-21 0 0,18 0-64,2-21 256,-20 21 161,20 0-289,-20 0-64,21 0 64,-21-20-64,20 20-64,-20 0-32,0 0 0,18 0-32,-18-19 32,0 19 32,0 0 32,0 0 449,0 0 31,0 0-191,-18 19-33,18-19 32,0 0 0,0 0-95,0 0-65,-20 20-96,20-20 64,0 0 0,0 0 32,0 0 193,0 21-1,20-21 65,-2 0 63,-18 0-31,41 0-161,-21 0-160,19-21 64,1 21-32,0 0 65,-1 0-65,21-20 0,-21 20-160,22 0 0,-2 0 0,20-19-32,-19 19 32,19 0-64,-20 0 96,22 0-128,-2 0 128,20 0-96,0 0 32,21 0 32,-1-20-32,19 20-96,1 0 192,20-20-64,0 20 160,20 0-288,-21-20 96,22 20 64,18 0-32,-20-20-128,21 20 224,-1-20-160,21 20 64,-1-20 32,1 20-64,-2-19 0,2 19 65,19 0-130,-19-21 226,0 21 95,-1 0-128,-19 0 128,-1 0 33,19 0-97,-17 0 0,-22 0-128,21 0 64,-21 0-96,-20 0-64,2 21 96,-41-21-96,1 0 32,-2 0 64,-38 19-128,-1-19 0,-20 20-352,-19-20-449,-19 20-1025,-21-20-3427</inkml:trace>
  <inkml:trace contextRef="#ctx0" brushRef="#br0" timeOffset="61428.5135">16951 8584 4932,'21'-20'3524,"-21"0"-2628,0 20 386,0-20-129,0 20-224,0 0-129,0 0-415,0 0-1,0 0 353,0 20 160,0 0-33,0 0-351,20 0-161,-20 20-64,0 0-288,20-1 129,0 21-33,-1 19-96,1 21 96,-20-1-96,20 40 64,-20 20-96,20-1-96,-20 42 160,20-1 32,-20 0 64,19-1-32,1-19-32,-20-1 192,20 1 97,0 0-129,-20 0-256,20-20 128,-20 20-160,0-20 128,-20 0 32,0-20-96,20-20 64,0-20-128,0 0-160,0-19-225,0-41-512,0 2-1793,0-2-7624</inkml:trace>
  <inkml:trace contextRef="#ctx0" brushRef="#br0" timeOffset="69018.9474">18778 8862 11114,'0'20'256,"0"0"1,20 0 607,-20 20 353,20 19 129,0 1-225,-20 19-384,20-19-289,-1 19-192,1-19-256,0-1 96,-20-19 64,20 0 1,-20-21 31,0-19 32,0 0 385,-20 0-481,20-39 0,-40 19-160,21-40 0,-1 21-96,0-41 128,0 21-64,0-40-225,1 19-127,19 1 224,0-1 192,0 20-32,19 21-96,21-1 160,-20 40 32,19-20 160,21 40-160,-21 0 128,1 0-192,1 19 0,-2-19 96,-19 20-96,-20 0 64,0-21 160,0 2 65,-20-2-1,-1 1-192,-17 0-64,-3 0-352,21-20-225,2 0-320,-3 0-640,1-20-897,20 20-1186,0-20-1216</inkml:trace>
  <inkml:trace contextRef="#ctx0" brushRef="#br0" timeOffset="69199.958">19294 8822 704,'40'20'12908,"-40"0"-11370,0 0-97,0 0 33,0 0-834,0-1-576,0 21-32,20-20-192,-20 0-320,19 0-321,-19-20-833,20 20-1505,0-40-2722</inkml:trace>
  <inkml:trace contextRef="#ctx0" brushRef="#br0" timeOffset="69711.9871">19334 8644 13965,'-20'-21'2018,"0"2"-1442,20 19-544,0-20-96,0 20-256,20 0-673,-20 0-2915</inkml:trace>
  <inkml:trace contextRef="#ctx0" brushRef="#br0" timeOffset="70086.0086">19553 8783 12812,'20'59'-128,"-20"-19"-609,0 0 513,0 0 224,19-1 640,-19-19-287,0-20-257,20 0 224,-20 0 737,0 0-352,0-20-449,0-19-64,20-1 64,-20 20-160,0-20-64,20 20-32,-20 0 0,20 1 64,-20 19 65,19 0 191,-19 0 224,0 19 65,20 1-65,-20 20-63,0-20-225,0 19-224,0-18-64,0-2-224,0 21-257,20-20-512,-20 0-672,0-20-1346,20 20-1858</inkml:trace>
  <inkml:trace contextRef="#ctx0" brushRef="#br0" timeOffset="70375.0252">19871 8822 12299,'0'0'2178,"18"20"-2114,-18 0 801,20 0 320,-20 20-320,21 0-288,-1-21-321,0 21-64,-1-20 0,21 0 289,-20 0-161,0-20 64,-1 0 289,1 0-225,0-20 129,0-20-97,0 0-223,-20 0-97,19-19-96,-19 19-128,20 20-160,-20 1-33,0-1-575,0 20-1058,0 0-2691,0 20-10087</inkml:trace>
  <inkml:trace contextRef="#ctx0" brushRef="#br0" timeOffset="70959.0586">19136 10214 7238,'0'0'1378,"0"0"415,0 0 65,0 20 384,0-1 0,0 1-992,20 0-386,-20 20-255,19-20-289,-19 20-224,20-21-96,0 1 64,-20 0-480,0-20-545,0 20-737,20-20-1088,-20-20-2115</inkml:trace>
  <inkml:trace contextRef="#ctx0" brushRef="#br0" timeOffset="71089.0659">19136 10074 14093,'0'-19'2178,"0"-1"-1858,0 20-672,20-20-801,-20 20-1217,19 0-2755</inkml:trace>
  <inkml:trace contextRef="#ctx0" brushRef="#br0" timeOffset="71442.0861">19334 10293 12171,'20'40'320,"-1"-20"-384,1-1 192,-20 2 769,0-21 513,0 0-385,20-21-417,-20 21-352,0-39 97,0 19-33,0 0-224,0-20-96,0 1-32,0-1 32,0 20 0,0 0 0,21 1 96,-21 19 321,20 19-1,0 1-64,-20 0-160,18-1-95,3 2-1,-1-1 96,-20 19-160,20-19-64,0 0-32,-20 0-128,0 0-193,0-1-287,0-19-674,0 21-960,0-21-1057,0 0-2114</inkml:trace>
  <inkml:trace contextRef="#ctx0" brushRef="#br0" timeOffset="71767.1048">19711 10154 7975,'0'0'2562,"0"0"-1152,0 0 800,0 0-32,0 20-929,20-1-512,0 2-289,0 18-127,-1-19-129,1 0-64,0 0 0,21 0-64,-23 0 96,2-20 193,1 0 287,-1 0-159,-20 0 63,0-20 1,20 0-33,-20-20 65,-20 1-33,20-2-191,0 2-321,0-21-64,0 40-1,0-19-159,0 19-737,0 20-928,0 0-1827,0 20-9961</inkml:trace>
  <inkml:trace contextRef="#ctx0" brushRef="#br0" timeOffset="74083.2371">18361 9021 5349,'0'20'3875,"-19"-20"-3362,19 0 992,-20 20-160,0-20-544,0 0 0,-1 0-449,-17 0-256,-3 0-64,-18 20 32,19-20 33,-19 19 159,-1 2 224,1-21 161,19 19-353,21-19-96,-1 20-96,0-20 0,0 20 257,20-20-129,0 20 353,20 0-321,0 0-64,0 0-96,-1 19 0,1 1-96,-20-20-64,20 39 96,0-19-128,-20 19 128,0 22-224,0-2 0,0 1-97,-20-1-95,20 1 96,0-21 32,0 21 256,0-41 0,0 21 0,0-21 64,0 2 32,20-22 32,-20 1 64,20-20 64,-1 0 1,1 0-1,0 0-160,0 0-96,19-20-32,1 1-32,19 19-128,-18-20-1,17-1-63,3 21 0,-2 0 96,1-19-32,-21 19-1,1 0-127,-1-20-224,1 20-417,-40 0-609,21 0-1345,-21 0-4291</inkml:trace>
  <inkml:trace contextRef="#ctx0" brushRef="#br0" timeOffset="74364.2533">18460 10055 10345,'40'0'385,"-20"19"-65,19-19 1346,-19 0-129,21 20-32,-21 1-480,19-21-480,-19 19-385,0 1 32,0 0 64,-20 20-191,0-20 95,-20-1-32,0 1 64,0 0-32,-19 0 64,19-20-31,-1 20-225,21-20-129,-20 0-511,20 0-930,-20 0-2305,20-20-7560</inkml:trace>
  <inkml:trace contextRef="#ctx0" brushRef="#br0" timeOffset="74883.283">18243 8882 10602,'-20'0'480,"20"0"-480,0-20 288,0 20 1122,0 0 447,0 0-832,0 0-704,20 0 31,-2 20 64,23-20-31,-21 20-161,19 0-128,1-20-96,0 19 0,-1 2 32,1-2 0,-19-19-32,-3 20 32,-18 0-32,0 0 160,-18 20 32,-3 0-95,-19-1-129,1 1-193,-1 0-864,20 19-2178,-19-19-2755</inkml:trace>
  <inkml:trace contextRef="#ctx0" brushRef="#br0" timeOffset="82832.7377">19790 8445 2882,'0'0'1378,"0"0"-674,0 0 33,-19 0 288,19-20 512,-20 20-448,0 0-416,0 0-289,-19 20-31,-21-20-65,1 19-256,-40-19-64,18 21 0,-18-21-192,0 20-321,-1-20 129,1 19 288,0-19 128,20 0 128,0 20 224,20-20-64,-2 0 193,21 0 192,1 0-129,-1 0-192,20 20-159,1-20-161,19 0 32,0 0-32,0 20 160,0-20 256,19 0-63,-19 20-97,20-1-224,0-19 0,0 21 32,-20 19 192,21-21 97,-21 21-225,18 20-128,-18-21 32,20 21-32,-20 19-64,0-19-224,0-1 64,20 1 63,-20 0 65,0-1 32,0-19 32,21 0 0,-21-1 32,0-19 129,0 1 63,0-2-32,20 1 32,-20-20-128,20 20 64,-1-20 33,1 19-33,20-19-32,-1 0-96,21 0-32,-1-19-96,20 19 0,2-20 32,18 20 0,19-20 0,-19 20-321,20 0-287,1 0 223,19 0 353,-19 0 96,18-19 32,-19 19 128,0 0 257,1-21-353,-41 21-192,0 0 31,-19 0-31,-21 0-160,-19 0 32,0 0 96,1 0 128,-21 0 64,0 0 416,0 0 225,0 0-289,-21 0 32,21-20-95,-20 1-65,0 19-192,20-40 32,-20 20-32,20-20 0,-19-19-64,19-1-160,0 0-513,0-19 513,0-1 128,19 1-96,-19 20 96,20-1 320,-20 20 257,20 0-353,0 0-128,1 1 0,-3 19-64,2-20 0,21 21-32,-21-1 96,-20-1-96,0 2 32,0-1-128,-20 20-32,0-20 96,-21 20 64,-18 0 192,-40 0 224,0 20 193,0-20 128,-21 20-33,-19-1-191,40 2-545,-19-21-609,-2 20-1825,1-1-4421</inkml:trace>
  <inkml:trace contextRef="#ctx0" brushRef="#br0" timeOffset="85260.8766">5358 11188 13292,'60'-20'481,"-21"-20"-449,2 0 32,38-20 32,0 1 704,1-1 738,-1 0-225,21-19-640,-1 0 96,-20 19-97,20-20-223,0 21-225,-20-1-32,2 0-128,-2 1 0,-20 19-64,1-19-64,-21 19-416,1 0-802,-1 0-1024,-19 20-1569,-20-19-1378</inkml:trace>
  <inkml:trace contextRef="#ctx0" brushRef="#br0" timeOffset="85497.8902">6688 9935 7879,'-20'0'2434,"1"0"-448,19 0-609,19 0-191,1 0 575,0 0-832,39 0-545,2-19-127,18-2-1,0 2 224,1-1-63,0 20-193,-22-20-96,3 20-96,-2 0 32,-39 20-32,0 0-128,-20-1 160,-40 21 32,-1 20-96,-17 0 96,-21 0-256,18 18-865,22-18-2050,-21 0-6790</inkml:trace>
  <inkml:trace contextRef="#ctx0" brushRef="#br0" timeOffset="86538.9497">4724 11465 13004,'-40'-19'192,"19"-2"0,1 21-128,-18 0-160,-3 21 64,1 19 96,1 0-96,-1 19-32,1 1 64,19 19 96,20-20 32,20 21-64,19-1-96,1-19 64,-1 0-96,21-21 128,19 1 32,-18 0 97,18-40 671,-20 0-95,20 0-160,-19-20-161,-1-20-192,2 0 1,-22-19-65,-19-2 0,20 2-32,-40 0 32,0-1-64,-20 21-128,-20-21 65,-40 21-226,1-1-95,0 0 192,-20 20 96,0 1-64,0 19 32,18 0 32,-18 19-32,40 21 160,-2 0 64,43-1-416,18 1 160,39 0 128,1-1 65,19-19-1,40 20 96,-18-20-64,18-20 0,-20 20 65,20-20-97,-20-20 0,-20 20-128,-19 0-224,1 0-1025,-41 0-3108</inkml:trace>
  <inkml:trace contextRef="#ctx0" brushRef="#br0" timeOffset="106668.101">18759 4013 13644,'19'0'-32,"1"0"96,40 0 65,19 0-33,41-19 352,-21 19 417,39-20-449,2 20-256,-1 0-95,19-20-1,0 20 0,2 0-64,-22-20 96,2 20-96,-21-20 0,-20 20 0,-40 0-897,1-20-2851,-21 20-7174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4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4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8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3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5">6609 7928 11082,'0'20'3876,"0"-20"-3716,20 0 1249,0 0 353,-1 0-257,21 0-736,-20 0-481,19 0-256,2 0-352,-1 0-801,-22 0-1377,-18 0-3332</inkml:trace>
  <inkml:trace contextRef="#ctx0" brushRef="#br0" timeOffset="39526.2605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5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5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09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1">17310 7849 14541,'-21'-20'2627,"21"20"-1859,0 0 546,0 0-289,21 0-160,17 0-321,3 0-448,-1 0-128,-1 0-480,1 0-738,-1 0-1248,1 0-3075</inkml:trace>
  <inkml:trace contextRef="#ctx0" brushRef="#br0" timeOffset="46175.6409">17508 7690 16207,'-40'40'576,"20"-1"-95,1 1 736,19 19 128,0 1-672,0-20-641,19 20-673,21-21-864,0 1-673,-1-20-1025,1 0-5638</inkml:trace>
  <inkml:trace contextRef="#ctx0" brushRef="#br0" timeOffset="46543.6619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2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09">20426 7749 19442,'0'20'544,"0"-20"-191,20 0 351,20 0-447,-1 0-161,1 0-256,-1 0-993,1 0-961,1 0-1730,-3 0-9609</inkml:trace>
  <inkml:trace contextRef="#ctx0" brushRef="#br0" timeOffset="48858.7943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29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6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102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7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6:09.4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4505 2364 1313,'-20'0'2658,"0"0"-672,0 21-544,0-21-257,20 0 352,0 0 385,-19 0-577,19 0-576,0 0-289,0 0-159,19 0 223,-19 0 1,40 19-193,-20-19-160,19 0-96,21 20-32,-1-20-32,22 0 64,-2 0-63,40 0 31,-19 0-64,38 0 128,1 0-64,1 0-32,18 0 96,-19 0-32,19 0-64,-18 0 128,-2-20-96,-19 20 225,1 0-225,-61-19 0,1 19-96,-21 0 0,-19 19-545,0-19-544,-20 0-449,0 0-415,-40 20-962</inkml:trace>
  <inkml:trace contextRef="#ctx0" brushRef="#br0" timeOffset="15541.8888">6172 5544 9160,'0'20'673,"0"-20"-769,0 0-64,0 0 96,0 0 672,0 0 481,20 0-544,0 0-225,21 0 96,-3 0 225,3 0-65,18-20-159,1 20-33,-1 0-128,0 0-223,21 0-1,-1 0 0,-20 0-64,2 20-417,-2-20-1729,-19 0-3555</inkml:trace>
  <inkml:trace contextRef="#ctx0" brushRef="#br0" timeOffset="18308.0472">6352 6756 3363,'-20'0'2914,"-1"0"-2273,21 0 0,0 0 480,-20 0 640,20 0 289,0 0-768,0 0-802,0 0-320,20 0 385,1 0 127,17 0-95,23 0-193,18 0-256,-20 0-96,21 0 129,20 0-33,-41 0-32,20 0-96,-19 0-96,-1 0-545,-19 0-928,-1 0-2820</inkml:trace>
  <inkml:trace contextRef="#ctx0" brushRef="#br0" timeOffset="22976.3141">15939 5027 320,'0'-40'13933,"0"21"-12139,0 19-321,0-20-1185,0 40 97,20-20-385,-20 39 897,20 1-705,-20 0 0,21 39-32,-21 1 32,0-20-128,0 18 96,0-17-224,0-2 32,0-19-64,0 0-384,0-21-481,18 1-801,-18 0-2754</inkml:trace>
  <inkml:trace contextRef="#ctx0" brushRef="#br0" timeOffset="23467.3422">16336 5384 16431,'0'61'-32,"0"-42"-160,0 21 128,0 0 64,0 0 128,0-21 256,0 1-256,0-20-128,0 20 193,0-20 223,0-20-192,20 0-224,-20 1-64,20-21-64,-20 0-192,20 0-321,-20 1-352,21 19 577,-21-1 416,18 21 160,2 0 160,-20 21 65,0-1 159,0 0-128,0 19-223,0-19-129,0 0 32,20 0-64,-20-20 64,0 0 160,21 0 32,-1-20-256,-2 0-224,23-20 64,-21 21 96,19-1-96,-19 20 32,0 0 224,-20 0 64,20 39 161,-20-19 95,20 0-64,-20 20-223,0 0-97,19-21-193,-19 1-543,20 0-545,-20-20-1986,40 0-4324</inkml:trace>
  <inkml:trace contextRef="#ctx0" brushRef="#br0" timeOffset="23864.365">17567 5207 15919,'-20'0'288,"20"0"96,20 0 737,0 19 128,0-19-31,19 0-642,1 0-384,1 0-96,-3 0-96,3 0-480,-21 0-1506,0 0-3011</inkml:trace>
  <inkml:trace contextRef="#ctx0" brushRef="#br0" timeOffset="24023.3741">17547 5345 15983,'0'39'416,"40"-39"321,0 21 288,-1-21-160,1 0-129,19 0-608,-18 0-832,-21-21-1795,0 21-3843</inkml:trace>
  <inkml:trace contextRef="#ctx0" brushRef="#br0" timeOffset="24974.4284">18620 4987 14573,'-61'-19'673,"61"-1"-32,-18 20 223,36-20 1,-18 0-96,40 20-321,-19 0-448,19 0 32,-1 0-256,1 0 64,-20 20 0,-1 0-128,1 0 95,0-1-287,-20 1 320,0 0 32,0 20 96,-20-20 64,20 0-64,0 20-32,0-21 64,20 22-32,-20-2 32,20 0-65,0 2-31,-1-22 32,1 20 64,-20-18 64,20-1 32,-20 0 321,-20-20 127,0 0-95,1 19-289,-21-19-128,20 0-512,0 0-1186,1 0-2722,-1-19-6502</inkml:trace>
  <inkml:trace contextRef="#ctx0" brushRef="#br0" timeOffset="25134.4376">19156 5326 16207,'19'19'737,"-19"-19"-802,0 0 98,0 0-354,0 0-576,0 0-2210,20 0-5797</inkml:trace>
  <inkml:trace contextRef="#ctx0" brushRef="#br0" timeOffset="25408.4533">19434 5047 15758,'0'0'1186,"20"-20"-994,18 20 641,3 0-161,-1 0-448,19 0-224,-39 20-96,19 0-544,-19 20-65,-20-21 321,0 21 159,-20 1 193,1-22 225,-21 21 95,20-21 0,0 2 64,20-1-223,0-1-290,0 1 322,20-1-97,0 2-609,20-21-1409,-1 20-3875</inkml:trace>
  <inkml:trace contextRef="#ctx0" brushRef="#br0" timeOffset="25839.4779">20168 5087 12395,'-20'-40'4196,"0"40"-4004,-20 0 385,21 0 96,-1 0-449,0 20-32,20 0-160,0 0 64,20 20-32,0-21-64,-1 22 32,21-2-96,0 0-32,-21 2-128,21-2 160,-20-20-289,-20 2 161,0-1 128,0 0 128,-20-20 192,0 0 33,-19 0-129,-21 0 32,21-20 96,-21 0-192,40-20 129,-19 20 255,39 1-352,0-1-192,20-1-160,19 2 128,21-1-32,-21 0 32,21 1 160,-21-2-64,-19 21 192,0-20 128,-20 20-32,0-19-31,-20-2-353,-20 21-129,1 0-607,-1 0-866,-19 0-2402,19 0-8840</inkml:trace>
  <inkml:trace contextRef="#ctx0" brushRef="#br0" timeOffset="26510.5163">21300 5067 11947,'19'-40'1665,"1"20"-800,-20-19 705,0 19-417,0 0-320,0 0 31,-20 0-800,1 20-288,19 0-128,-20 0 0,0 20 31,0 20 225,20-1 64,0 21-128,0-20 128,0 20 64,0 0 0,20-1-32,0 1 0,0-2 32,-20-17 32,19-21-96,-19-1 64,0 1 0,0-20 192,-19 0 1,-1 0 63,0-20-192,0 1 64,0-1-32,1 0 0,19-20 129,0 20-33,0 1-128,0-1-96,19-1-96,21 21 0,-20-19-321,19 19-864,1 0-1441,0 0-2211</inkml:trace>
  <inkml:trace contextRef="#ctx0" brushRef="#br0" timeOffset="26828.5344">21598 5365 13196,'18'19'192,"3"-19"481,-1 0 864,0 0-512,19-19-96,-19 19-448,0-20-321,20 1-64,-21 19 160,-19-20-64,0 20-64,0-21-192,-19 21 0,-1 0-64,-20 0 192,20 0-224,-19 21 192,-1-1 32,19-1 0,3 1-32,-2-1 32,20 2 128,20 19-63,19-21 31,1 1-224,-1-20-64,21 20-257,-1-20-255,1 0-1282,-21-20-3139</inkml:trace>
  <inkml:trace contextRef="#ctx0" brushRef="#br0" timeOffset="27152.553">22015 5405 14381,'18'0'-256,"-18"0"800,21 0 1090,19 0-609,-1 0-352,1-21-321,-20 21-256,19-19 32,-39-1 64,20 1-32,-20-1-224,-20 20-96,1-21 96,-1 2 128,0 19-64,-20 0-32,21 19 32,-1 2-96,0-1 192,0-1 96,20 20 33,20-18-33,20 19-96,-1-21-192,1 1-96,19 0-225,-19-20-95,19 0-577,-18 0-1442,-3 0-2850</inkml:trace>
  <inkml:trace contextRef="#ctx0" brushRef="#br0" timeOffset="27348.5642">22392 5285 14830,'0'0'-385,"0"0"385,20 0 1666,-2 0-257,23 21-320,18-21-384,1 0-289,-1 0 97,1 0 95,-21 0-512,1 0-160,-19 0-416,-21 0-161,0-21-1249,-21 21-2338,-19-19-4772</inkml:trace>
  <inkml:trace contextRef="#ctx0" brushRef="#br0" timeOffset="27557.5762">22570 5027 13388,'20'40'673,"-20"0"608,0 0 961,20-1-288,-20 21-641,19-21-704,-19 21-385,0-21-64,20 22 0,-20-22-256,0-19-416,0 20-225,0-20-352,0 0-545,0-20-1985,0 0-5798</inkml:trace>
  <inkml:trace contextRef="#ctx0" brushRef="#br0" timeOffset="29085.6636">18599 4968 8199,'-40'0'-32,"40"0"128,0-20 161,0 20 928,0 0-545,20-20 417,0 20-224,-20 0 128,21-20 256,-1 20-288,0 0-416,-20 0-257,19 0-160,1 20 0,0-20-64,20 20-64,-21 0 128,1-1-224,20 21 64,-20-20-96,-1 0-65,-19 20-159,0-21 192,-19 2 32,-1-2 128,0 1 32,-20 1-96,21-2 96,-21-19 32,20 20 0,-19-20 32,19 0 0,20 0-64,-20 0 96,20 0 32,0 0-192,20 0-96,0 0 128,-1 20 32,21-20 32,0 19-64,-21 2 64,21-1-64,0-1 32,-21 1-32,1-1 0,-20 2 0,0-1 192,0-20 64,-20 20 96,1-1 225,-21-19 256,0 20-193,1-20 1,-1 0-353,1 0-128,-1 0-128,-1 0 0,3 0-288,17 0-737,21 0-1313,-20 0-3075</inkml:trace>
  <inkml:trace contextRef="#ctx0" brushRef="#br0" timeOffset="32395.8529">6530 7391 17616,'0'0'769,"0"20"-961,0-20 352,20 40 192,-1-20 449,21 19-32,-20 2-225,39-1-480,2-21 32,-2 21 65,-19 0-161,19-20 64,0 0-257,-19-1-127,0 1 0,-20 0-481,-1-20-448,-19 0-513,0 0-928,0 0-642,0 0-3842</inkml:trace>
  <inkml:trace contextRef="#ctx0" brushRef="#br0" timeOffset="32598.8645">7046 7411 13356,'-20'-20'1281,"0"40"-1153,0 0 257,-19 0 576,-1 20 576,-1 20-384,3-1-608,-3-19-481,3 20-192,17-21-64,1 1-737,20 0-1025,20-20-2082,1-1-4068</inkml:trace>
  <inkml:trace contextRef="#ctx0" brushRef="#br0" timeOffset="32907.8822">7502 7710 15342,'0'20'160,"0"-1"160,0 1 1058,0 0-257,0 20 0,0-1-641,0 1-416,0-20 0,0 20-96,0-21-224,0-19-833,20 21-1665,-20-21-3428</inkml:trace>
  <inkml:trace contextRef="#ctx0" brushRef="#br0" timeOffset="33426.9119">8395 7551 14541,'-19'0'769,"19"0"352,0 0-192,0 0 32,19 0 512,1 19-512,21-19-673,-3 0 353,23 0-449,-22 0-192,1-19-192,0 19-737,-20 0-1281,-20 0-4068</inkml:trace>
  <inkml:trace contextRef="#ctx0" brushRef="#br0" timeOffset="33585.9209">8395 7789 16912,'20'20'192,"21"-20"224,-3 0 385,3 0 128,-1 0-609,19-20-448,-19 20-929,-20 0-1473,19 0-3268</inkml:trace>
  <inkml:trace contextRef="#ctx0" brushRef="#br0" timeOffset="34076.9491">9725 7372 8263,'-18'-20'5766,"-2"0"-5702,20 20-64,-21 0-32,1 20 224,0 0 673,1-1 0,19 41-257,-20-1-223,20-18-97,0 18-192,0 1-32,20-20-96,-1-1-320,1 1-641,21-20-577,-3 0-832,23 0-1890</inkml:trace>
  <inkml:trace contextRef="#ctx0" brushRef="#br0" timeOffset="34465.9713">10043 7391 17104,'20'-19'1377,"0"-1"-1377,1 20-32,-3-20-64,2 20 64,0 0-32,1 0-224,-21 20-641,20 0-192,-20-1 704,0 21 129,0-20 224,0 0 32,0 19 32,0-19-32,0 1 64,18-2 64,3 2 32,19-2 64,-20 0 96,19 2 65,-19-1-129,-20 0 64,20 0 33,-20-20 63,-20 20-128,0-1 97,-19-19-225,-21 20-32,21 0-192,-2-20-129,1 0-511,22 0-898,-3 0-2370,21 0-7014</inkml:trace>
  <inkml:trace contextRef="#ctx0" brushRef="#br0" timeOffset="34610.9796">10620 7610 15022,'0'19'929,"-20"-19"-1218,20 0 161,-20 21-993,20-21-352,0 0-1538</inkml:trace>
  <inkml:trace contextRef="#ctx0" brushRef="#br0" timeOffset="34905.9965">10798 7372 16047,'20'-20'160,"19"20"929,-19 0-64,0 0-256,19 20-353,-19-20-224,-20 39-352,20-19 160,-20 0-96,0 20 96,0-21 0,0 22 0,-20-22 64,20 2-64,0-21 0,0 19 0,0-19-32,20 19 32,-20-19-64,21 0-256,17 0-1026,-18 0-800,21 0-1153,-2 0-801</inkml:trace>
  <inkml:trace contextRef="#ctx0" brushRef="#br0" timeOffset="35317.0199">11452 7372 11498,'-18'-20'609,"-2"20"-193,-21 0 1122,21 0-545,2 20 224,-3-1-512,21 1-577,0 0-64,21 20-64,-3-20 64,2-1-32,21 22-32,-3-22-32,3 2 32,-21-2-32,0 21 64,-1-20-32,-19 0 32,0-20 64,-19 20 160,-1-20 0,-20 20-31,1-20-97,19-20-32,-21 20 32,21-20-96,2 0 64,18 0-256,0-1 32,18-17-128,2 17 63,21-19 65,-21 20 32,19-19 96,-19 19 32,-20 0 160,20 20-192,-20-20 64,-20 20 33,0-20-258,-1 20-319,3 0-769,-2 0-1089,20 0-1890</inkml:trace>
  <inkml:trace contextRef="#ctx0" brushRef="#br0" timeOffset="35562.034">11592 7272 11691,'20'0'544,"0"0"609,-1 20 833,21 0-192,0 0-257,-1 20-640,-19-1-545,21 1-191,-41 0 95,18 20-160,-18-20-96,-18-2 0,-3 3-160,1-1-129,0-20-95,-19-1-128,19-19-770,0 0-703,0 0-2019,0 0-5093</inkml:trace>
  <inkml:trace contextRef="#ctx0" brushRef="#br0" timeOffset="35896.0531">11810 6974 12812,'39'0'-96,"-19"0"1088,1 0 354,19 0-161,-22 20-32,3 0-865,-1 0-160,-20 0-128,0 0 128,0 20-63,-20-21-33,20-19 64,-21 21 0,21-2 96,0-19 64,0 20 32,21 0-95,-1-20 63,0 20-128,0-20-128,0 0-256,-1 20-449,1-20-704,0 0-2083,-20 0-3875</inkml:trace>
  <inkml:trace contextRef="#ctx0" brushRef="#br0" timeOffset="36832.1066">12266 7431 8488,'0'0'2114,"0"0"-1762,0 0 993,0 0 417,0 0-129,0 20-383,0-20-354,0 20-287,20 0 192,-20-1-65,21 1-191,19 20-193,-1-19-95,-19 17-257,20-17 96,-1-1-96,1 0-64,-1 0-97,-19 0-287,20-1-97,-19-19-255,-21 20-770,18-20-928,-18 0-2179</inkml:trace>
  <inkml:trace contextRef="#ctx0" brushRef="#br0" timeOffset="37070.1202">12683 7352 9064,'0'0'5798,"0"0"-5574,-20 0 160,2 20 737,-3-1 32,1 21-192,0 0-608,-19 19-193,-1 2-96,20-23-64,0 23-192,1-21-417,19-21-480,0 1-448,0 0-770,19 0-2177</inkml:trace>
  <inkml:trace contextRef="#ctx0" brushRef="#br0" timeOffset="37409.1395">12902 7610 16944,'20'-19'256,"0"19"769,0 0 352,19 0-448,-19 0-192,-20 19-801,20 0 256,-20-19-256,0 41 96,-20-21-256,20 0 31,-20 0 129,20-1 64,-20 1 0,20-20-32,0 20 32,20-20 32,0 20 0,0-20 32,19 0-96,-19 0 32,21 20-32,-21-20-32,19 20-416,-19-20-545,-20 19-2114,0 1-9417</inkml:trace>
  <inkml:trace contextRef="#ctx0" brushRef="#br0" timeOffset="47127.6953">6569 8326 9256,'-39'0'1474,"39"0"-481,-20 0-673,20 19-192,0-19-64,0 0 192,-20 20-96,20-20-95,20 0-1,-20 21 0,20-21 32,0 19 64,-1-19 96,1 0 0,20 20 1,-1-20-1,1 0 64,19 0-64,2 0-95,18 0-65,-20 0 0,21 0 0,-1 0 0,21 0-128,-1 0 64,0-20-32,0 20 64,21 0-32,-21-19-32,20 19 0,1 0 0,18 0 0,1-21 64,-1 21-32,2 0 0,-1 0 0,-1-20-32,22 20 32,-2 0-32,2 0 32,-2 0-32,1 20 32,0-20-64,-1 0 96,22 21-64,-22-21 64,20 0-64,2 19 32,-2-19 32,0 0 1,1 20 63,1-20 192,-2 0-32,0 0-64,0 0 33,2 0-65,-1 0 64,-1 0-64,0 0 32,-38 0-159,-1 0-65,-21 0-65,-19 0 1,-18 0-192,-22 0-320,-19 0-1122,-21 20-3203</inkml:trace>
  <inkml:trace contextRef="#ctx0" brushRef="#br0" timeOffset="73498.2037">4445 9955 10409,'-20'0'513,"20"0"-257,0 0-288,0 0 320,0 0 994,0-20 319,0 20-608,0 0-513,0 0-63,20 0 95,0 0-95,0 0-97,0-19-64,-1 19 1,21 0 95,-20-21-256,21 21 64,-3-19-128,-17 19 0,19 0 0,-1-20-96,1 20 96,19 0-64,-19 0 96,-1 0-64,21 0 96,-1 0-192,2 0 128,-2 0-32,20 0 64,0 0-96,22 0 0,-22 0 32,0 0 0,0-20 64,20 20-96,0 0 0,0 0 96,1 0-128,-1-20 96,20 20 96,1 0-480,-1-20 640,0 20-256,-1-20 0,2 20-32,19-19-32,-19 19 96,17 0-288,-17-20 512,19 20-352,-1 0 64,2 0-224,-21-20 577,21 20-514,-2 0 257,1 0-384,19 0 641,-18 0-450,18 0 129,2 0-32,-2 0 0,2 0 65,-2 0 63,1 0-160,0 0 448,-1 0-224,1 0-32,-21 0-64,22 0 161,-20 0-33,-23 0-416,23 0 576,-41 0-384,0 0-96,1 0 128,-21 20-384,-19-20-513,-21 0-1217,-19 20-3972</inkml:trace>
  <inkml:trace contextRef="#ctx0" brushRef="#br0" timeOffset="75768.3337">13914 9995 1409,'-20'0'2050,"20"0"-673,0 0-160,0 0-96,-18 0 193,18 0 127,0 0-128,0 0-128,0 0 0,0 0-288,0 0-288,0 0-417,18 0-96,2 0 64,21 0-96,-3 0-96,23 0-352,18 0 160,0 0 160,20 0 96,21 0 32,19 0 128,19-20 128,21 20 33,-20-20 31,19 20-128,1 0-96,-20 0-96,20-20 64,-40 20-31,-1 0-97,-39 0 96,1 0 0,-20 0 96,-21 0-96,-18 0-160,-23 0-577,-18 0-1729,0 0-4388</inkml:trace>
  <inkml:trace contextRef="#ctx0" brushRef="#br0" timeOffset="95387.4558">18322 7034 10537,'0'20'2147,"0"-20"-2212,20 0 482,-20 20 448,0 20 64,19-21-97,-19 41-287,20-20-257,-20 19-128,0-19-32,20 19-96,-20-39 129,0 0 63,0 0 32,0-20 192,0 0 161,0 0 128,0-20-641,0 0-96,0-19 0,20-1 0,-20 0-32,0 1-32,20-1-225,-20 0-191,19 0 256,-19 21 128,20 19-96,-20 0 159,20 0 1,-20 19 32,0 2 97,0 18-1,0-19-64,0 20 0,0-21-64,0 1 96,0 0-32,20-20 128,-20 0 160,21 0 1,-21-20-161,18 0-96,2 1-32,0-1-64,1 0-32,-1 0-32,0 0 64,19 1-65,-19 19 33,0 0 193,0 19 31,-1 1 256,-19 0-64,20 20-95,-20-21-1,20 21-160,-20-20-64,20 20-64,-20-21-448,20 1-417,-1-20-833,-19 20-2914</inkml:trace>
  <inkml:trace contextRef="#ctx0" brushRef="#br0" timeOffset="95777.4782">19096 7193 12395,'0'0'3171,"0"0"-2786,20 0 479,-20 0 610,40 0-353,-21 0-288,21-20-513,0 20-352,-21 0 32,21-19-256,-20 19-1058,0 0-2209,-20 0-5541</inkml:trace>
  <inkml:trace contextRef="#ctx0" brushRef="#br0" timeOffset="95913.4859">19195 7272 14285,'0'40'96,"20"-40"577,0 0 1088,19 0-640,-19 0-608,20 0-513,-1 0-1473,1 0-4133</inkml:trace>
  <inkml:trace contextRef="#ctx0" brushRef="#br0" timeOffset="96808.5371">19889 6994 6213,'0'0'2435,"0"0"-1026,0-20 577,0 20-321,0 0-159,0 0-449,0 0-416,0 20 287,20-20 1,-20 20-32,0 0-320,21 0-161,-21 19-192,0 1-96,0 0-96,0 0 0,0-20-128,0 19-128,0-19-192,20 20-321,-20-20-608,20 0-1538,-1-1-2562</inkml:trace>
  <inkml:trace contextRef="#ctx0" brushRef="#br0" timeOffset="97161.5573">20306 7154 14830,'0'0'-545,"0"19"321,0 1 320,-18 0 160,18 0 257,0 19-129,18 1-320,3 0 0,-1-1-64,20-19 96,-1 0 0,1-20 32,19 0 257,-19 0 255,-1-20 129,1-19-64,-20-1-1,1 0-31,-21 1-128,0-1-193,-21-19-96,-19 38 193,-19-19-289,-1 40-224,1-19-225,0 38-736,-1 2-1441,1-2-4452</inkml:trace>
  <inkml:trace contextRef="#ctx0" brushRef="#br0" timeOffset="98628.6412">18660 8167 9577,'0'0'1633,"19"19"-1441,-19 2 161,0-2 511,20 21 129,-20 0-128,0 19-256,0-19-385,0 19-64,0 1 225,0-20 383,0-20-127,0 0-193,0-1-63,0-19-33,0 0 321,0-19-417,0-1-160,0-20-32,20 1-160,-20-2 96,20 2-128,0-21 0,-1 21 32,1 19 96,0 0 32,0 0 128,0 20 96,-1 0 96,-19 20 97,20 0-129,-20 19-96,0 2-64,0-2-63,0 0-97,0-18 0,20 18-289,-20-19-287,20 0-257,-20 0-576,21-20-1186,-3 0-2113</inkml:trace>
  <inkml:trace contextRef="#ctx0" brushRef="#br0" timeOffset="98842.6535">19235 8226 15983,'20'0'993,"-1"20"-417,1-20 833,20 0-480,-1 0-64,1 0-513,1 0-416,-21 0-800,19 0-642,-19 0-2978</inkml:trace>
  <inkml:trace contextRef="#ctx0" brushRef="#br0" timeOffset="99001.6626">19334 8386 16815,'-20'59'449,"40"-40"-161,0 2 1121,19-21-191,-19 0-450,21 0-543,-3 0-738,-17 0-800,-1 0-1954,0 0-10410</inkml:trace>
  <inkml:trace contextRef="#ctx0" brushRef="#br0" timeOffset="99585.696">20227 8067 11594,'0'0'929,"0"0"-736,-20 20 1184,20 0 417,0 20-481,0-1-673,0 1-447,0 0 31,0 20-96,0-21-32,0 1-160,20 0-128,-20-21-609,20 2-961,1-1-2049,-21-20-6567</inkml:trace>
  <inkml:trace contextRef="#ctx0" brushRef="#br0" timeOffset="100328.7384">20685 8246 8840,'0'-20'2690,"-21"20"-2497,21-19 383,0 19 801,-20 0-352,0 0-96,20 0-448,-20 19-129,1 1-96,19 20 33,0-20-129,0 19-96,0-19 32,19 1 0,1 18-32,0-19 64,21-20-32,-3 19 193,-17-19-1,19-19 64,-1 19-128,-19-20 65,0 0-97,0 1-64,-20-2-32,0-18 32,-20 19-96,0 0 0,-21 20 192,23-20-224,-22 20 32,-1 0-160,23 0-256,-23 0-801,41 0-1153,0 0-2499,0 20-6308</inkml:trace>
  <inkml:trace contextRef="#ctx0" brushRef="#br0" timeOffset="100696.7595">21220 8246 11498,'-19'-20'2082,"-1"20"-2370,20 20 384,-20-20 737,-1 20-289,1 0-287,20 20-193,0-21-64,20 22-32,-20-22-32,41 1-32,-21 0 64,19-20 128,1 0 160,-20 0 160,19-20 65,-19 0 95,0 1 193,0-2 160,-1-18-160,-19 19-225,-19 0-256,-1-20-31,0 20-33,-20 20-320,21-19-481,-21 19-896,20 0-1794,-19 0-5958</inkml:trace>
  <inkml:trace contextRef="#ctx0" brushRef="#br0" timeOffset="104818.9953">21616 8962 96,'21'-21'10057,"-42"2"-9192,21 19-32,0-20 512,-18 20-384,-2 0-481,-1 0-127,1 20-161,0-1-32,-19 21 192,-1 0 65,20 20-129,1 19-192,-1-19-64,20 19 0,20-19 0,-1-1 32,21-19 32,19 0-64,2 0 129,18-40 31,0 0 128,0 0 64,1-40-191,-21 0-97,20 0 0,-38 1-32,-1-21 0,-21 1 0,-19-1 32,0 0-64,-39 1 0,-1 19-32,-39 0-64,20 1 128,-22 39-32,2-21 0,0 42 96,18-2 64,2 1-192,19 20 0,22 0-64,18 0 64,0-1 64,38 1-64,3 0 65,-3-1-33,23 1 0,-2-20 0,1-20 96,-21 20-192,21-20 32,-21 0-257,-19 0-640,1-20-1377,-1 20-3619</inkml:trace>
  <inkml:trace contextRef="#ctx0" brushRef="#br0" timeOffset="105161.0149">22511 9061 13805,'-40'-20'832,"-1"20"-447,23 0 512,-2 0-385,-21 20-31,21 19-225,20-18-160,0 18-32,0-19 0,20 20 64,0-20-32,21 0-32,-3-1 64,-17 1-96,19-20-192,-21 0-256,-19 0-929,20 0-1955,-20-20-2081</inkml:trace>
  <inkml:trace contextRef="#ctx0" brushRef="#br0" timeOffset="105296.0226">22430 9200 6598,'-38'-20'5701,"38"20"-4708,0 0 64,20 0 769,-2 20-609,23-20-737,-1 0-319,-1 0-225,1 0-417,-1-20-1056,1 20-2787,0-20-7302</inkml:trace>
  <inkml:trace contextRef="#ctx0" brushRef="#br0" timeOffset="105547.0367">22809 8783 16079,'0'0'897,"20"20"-705,-20-1 1217,18 21-128,3 0-320,-21 20-769,20-1-128,-20 1-32,0 19-64,20-19 97,-20-1-226,20 1-287,-1-20 160,-19-1-161,20-18-384,0-2-288,-20-19-640,20 0-1122,-20 0-800,20-19-2884</inkml:trace>
  <inkml:trace contextRef="#ctx0" brushRef="#br0" timeOffset="105763.0493">23027 8783 15310,'0'0'801,"0"20"-801,0-1 1057,19 41 416,-19-20-160,20 19-512,0 21-609,-20-1-192,0 1 64,20-1-128,-20-19-64,20-1-416,-20-19-257,19-20-352,-19 19-417,0-39-544,0 0-1409,0-19-4549</inkml:trace>
  <inkml:trace contextRef="#ctx0" brushRef="#br0" timeOffset="106088.0679">22847 8882 15214,'-18'-40'352,"18"20"-576,18 1 640,23 19 513,18 0 256,1 0-480,19 19-385,0 1-31,0 20 63,-18 0 0,-23 0-352,-17-21-96,-21 21-352,20 0-33,-20-1 289,-20 21 192,-1-20 64,-17 0 64,-3-1 257,3-19-97,38 0 0,-21 0-128,42 0 193,-3-20-97,23 20-192,-1-1 64,-1-19-224,-19 20-224,0-20-513,19 21-544,1-21-1058,-20 0-2657</inkml:trace>
  <inkml:trace contextRef="#ctx0" brushRef="#br0" timeOffset="106393.0853">23543 8524 14669,'-20'-19'225,"20"19"319,0 0 1538,0 19-833,0 1-416,0 20-641,0-20-64,20 20 0,-20 0-160,19-21 97,-19 21-322,0-20-95,20 0-481,-20 0-640,0-1-1826,0 1-2595</inkml:trace>
  <inkml:trace contextRef="#ctx0" brushRef="#br0" timeOffset="106737.105">23821 8604 14125,'-20'0'96,"20"0"448,-20 0 1122,0 0-833,1 19-577,19 2-160,0-2-64,0 21 64,19-20 0,1 0 97,0 0-1,0 0 64,0-20 160,19 0 129,-19 0-33,20-20-31,-40 0-65,19 0-160,-19 0-95,-19 1-33,19-2-160,-20 2 0,-20-2-160,20 21-609,1-19-705,-1 19-896,0 0-2499,20 19-6628</inkml:trace>
  <inkml:trace contextRef="#ctx0" brushRef="#br0" timeOffset="106933.1161">24139 8604 13260,'18'-20'641,"3"20"1184,-21 0 770,0 20-1154,0-1-672,0 2-257,20-2-255,-20 21-161,0 0-160,0-20-705,0 20-1217,0-1-3395</inkml:trace>
  <inkml:trace contextRef="#ctx0" brushRef="#br0" timeOffset="110523.3216">22928 9856 12459,'-20'0'929,"20"0"-1025,39 0 384,1 0 225,19 0 127,40 0-223,0 0-225,0-20-32,-18 20 257,18 0 127,1 0-128,19 0-191,-1 0-161,21 0-96,1-20-1538,-41 20-4740</inkml:trace>
  <inkml:trace contextRef="#ctx0" brushRef="#br0" timeOffset="111647.3859">18579 7789 3971,'-20'0'1314,"20"0"-1314,-18 0-257,18 0 257,-21 0 609,21 0 992,0 0-576,0 0-320,0 20 288,21-20-32,-3 0-160,22 0-257,21 0-288,-2-20-256,20 20 0,40-20 0,1 20-32,18-20 32,41 1 32,-20 19-32,39-20 96,0 20 1,1-20-97,-19 20 0,-2 0 0,-40 0 32,2 0-64,-41 0-65,-20 0-543,-39 0-1955</inkml:trace>
  <inkml:trace contextRef="#ctx0" brushRef="#br0" timeOffset="123293.052">17488 7471 10698,'-40'20'832,"40"-20"962,0 0-897,0 0-577,0 0 513,20 0 192,0 0-384,20 0-353,-1 0-160,1 0-32,-1 0-64,-19 0 0,20 0 0,-1 0-64,-19 0-224,21-20-545,-21 20-896,-20 0-1218,20-20-769,-20 20-3651</inkml:trace>
  <inkml:trace contextRef="#ctx0" brushRef="#br0" timeOffset="123545.0664">17786 7352 8584,'-21'0'1921,"21"0"-447,0 0-641,21 0 31,-1 0 97,0 0-352,19 20-481,1-20-64,0 0-64,-1 0-32,-19 19 64,20-19-64,-21 20-32,-19 0 64,0-20 64,0 20 32,-19 20 96,-1-21 161,-20 1-33,20 1-96,-19-2-96,-1 2-96,20-2-64,1 21-288,19-20-1153,0 0-2723</inkml:trace>
  <inkml:trace contextRef="#ctx0" brushRef="#br0" timeOffset="125016.1505">17686 8584 9673,'-20'0'800,"20"0"-960,0 0 192,0 0 545,0 0 800,20 0-160,0 0-640,1 0-289,-3 0 161,23 0 223,-21-20-127,20 20-225,-1 0-256,-19 0-64,20 0 0,-1 0-32,-19 0-384,20-20-481,-21 20-1377,1 0-1474</inkml:trace>
  <inkml:trace contextRef="#ctx0" brushRef="#br0" timeOffset="125289.1661">17865 8464 8712,'0'0'768,"0"0"-639,40-19 671,-20 19 65,19 0 384,1 0 65,0 19-482,19-19-255,-18 21-65,-23-21 33,23 20-33,-21-1-159,0 1-225,-20-20 64,0 20 32,0 0 97,-20 0-129,-21-1-160,3 2-64,-3 19-192,1-21-545,1 21-833,19-20-2113,-20 20-4165</inkml:trace>
  <inkml:trace contextRef="#ctx0" brushRef="#br0" timeOffset="137836.8836">13776 10015 10634,'-20'0'928,"20"0"-543,0 0 384,0 0 704,0 0 64,0 0-576,20 0-288,-1 20-353,1-20-96,20 0 97,19 0-161,-18 0 64,18 0 32,1 0-160,-21-20-31,1 20-322,-1 0-511,-19 0-1026,0 0-2050,-20 0-2402</inkml:trace>
  <inkml:trace contextRef="#ctx0" brushRef="#br0" timeOffset="138334.9123">15979 9876 8744,'0'0'-32,"21"0"32,-21 0 993,18 0 608,2 0-416,0 0-864,21 0-193,-21 0-64,-2 0 160,3 0-160,-1 0-192,0 0-352,0 0-1,-1 0 1,1 0-1,-20 0-320,0 0-480,0 0-320,0 0-5158</inkml:trace>
  <inkml:trace contextRef="#ctx0" brushRef="#br0" timeOffset="140211.0196">5716 11346 9769,'0'20'384,"-20"-20"-288,20 0 449,0 20 63,20-20 609,-20 0-31,0 20-450,20-20-127,-20 0-129,19 0 33,1 19 31,20-19-159,-20 0-33,19 0-96,-19 0 0,21 0-95,-3 0-33,3 0-64,18 0-32,-19 0 32,19 0 32,-19 0-224,39 0 256,-18 0-128,18 0-64,0 0 160,-20 0-64,21 0-32,20 0 32,-21 21 64,20-21-192,0 0 128,0 0-128,21 0 192,-1 19 0,-20-19 64,19 0 33,-19 21-97,21-21 96,-21 0-160,20 19-96,1-19 160,-21 21-160,20-21 96,19 0 0,-18 19-64,-1-19 64,21 0 0,-21 0 64,39 20-192,-18-20 128,-2 0-64,1 0 160,1 20-192,-2-20 96,21 0 0,-21 20 0,22-20 96,-2 0-224,2 0 128,-2 0-32,0 0 0,22 0 64,-2 0-96,21 0 32,-21 0 32,0-20-64,2 20 96,19 0 0,-21 0-32,-20-20 96,22 20-31,-22 0-97,2-20 192,-22 20-160,1 0 32,-19 0-64,-3 0 96,-36 0-416,-2 0-577,-20 0-865,-39 20-1761,0 0-3300</inkml:trace>
  <inkml:trace contextRef="#ctx0" brushRef="#br0" timeOffset="142712.1627">17508 11346 10313,'-40'0'769,"20"0"-417,20 20 737,-19-20 417,19 0-161,0 0-224,0 0-544,0 0-193,0 0 32,0 0 1,19-20-1,1 20-256,20 0 33,-1-20-97,1 20 32,19-20-96,-19 20-32,19 0 32,2-19-32,-2 19 32,21 0-64,-1 0 32,0 0 96,0 0-192,21 0 160,-21 0 64,20 0-224,-18 0 96,38 0 64,-1 0-64,1 0 32,21 0-32,-2 0 96,21 0-160,-1 0 64,2 0 32,18 0 0,1-20 64,-1 20-192,2 0 160,-2 0-160,21 0 192,-21 0-96,20 0-64,1 0 160,-1 20-32,-18-20 128,18 0-95,1 0-33,-21 0 0,-20 0 0,-38 0-64,-1 0 0,-40 19-192,2-19-161,-22 0-319,-19 0-546,-21 20-1152,-58-20-1602,-22 0-6662</inkml:trace>
  <inkml:trace contextRef="#ctx0" brushRef="#br0" timeOffset="145514.3229">19632 11605 6918,'40'-20'2242,"-40"0"-2082,19 0 641,-19 1 1762,20 19-289,-20 0-545,0-21-736,0 21-640,0 21-65,0-2 256,0 21 33,0 20-225,0-1-160,0 20-160,0-19 129,20-1-257,20 0 160,-21-18-193,21-21-159,-19 20-288,-1-21-545,-2-19-1506,2 0-3491</inkml:trace>
  <inkml:trace contextRef="#ctx0" brushRef="#br0" timeOffset="145768.3375">19553 11863 13260,'-20'39'256,"20"1"-224,20 0 128,0-20 289,19 20 256,21-20-161,-21-1-512,1 1 513,19-20 512,-18 20-225,-3-20-159,-18-20-128,1 20-129,-21-20-32,0 1-352,0-1 32,0 0-160,-21 0-64,21 20-480,0 0-1026,0 0-2434,0 0-4164</inkml:trace>
  <inkml:trace contextRef="#ctx0" brushRef="#br0" timeOffset="146143.3589">20227 11942 13933,'0'19'480,"0"2"-416,20-1 769,1 20 512,-21-1-896,20 21-353,-20-1-64,18 21-288,3-21-417,-1-19-192,-20 19-608,20-38-962,0-1-447,-1-20-4357</inkml:trace>
  <inkml:trace contextRef="#ctx0" brushRef="#br0" timeOffset="146648.3878">20585 12240 11466,'0'-40'2210,"0"40"-1601,-20 0 288,0 0 32,0 20-513,-19 20-288,39 0-160,-20-1-96,20 1-128,20-20 0,-1 0 95,1-20 129,0 19 64,0-19 97,0 0 63,-1-19 64,21-1-32,-20-19-64,-20 18 129,0 1-97,0-19-128,-20 19-32,0 20 64,20 0-32,0 0-128,-20 0-32,20 20 96,0 0-32,20-1-64,0 1-353,21 1-479,-23-2-290,23 1-575,-1-20-225,-22 0 352,3 0-352,-21-20 609,0 20 1121,0-19 1345,0-22 704,-21 22-447,3-1 159,18 0 417,0 20-289,0 0-31,0 0-545,0 0-481,18 0 65,23 0-321,-1-20-192,-1 20-96,21 0-96,-21 0-256,-19-20-417,0 20-865,1 0-480,-21 0-384,-21 0-481,21-20-800,-40 20-321</inkml:trace>
  <inkml:trace contextRef="#ctx0" brushRef="#br0" timeOffset="146813.3972">20942 12002 10922,'20'40'2594,"-20"-1"-1312,-20 1 543,20 20-479,0-1-770,0 1-512,-20 0-224,20-21-288,0 0-385,0 2-1313,0-21-2146,0-1-4549</inkml:trace>
  <inkml:trace contextRef="#ctx0" brushRef="#br0" timeOffset="147231.4209">21041 12360 13676,'-20'0'65,"20"19"-65,20 1 544,0-20 97,1 0-385,17 0-192,3 0-64,-21 0-32,0-20 128,-1 20-192,-19-19-32,-19-2-641,-1 21-1025,0 0-95,-1 0 415,1 0 770,-18 21 704,17-2 64,21 1-64,0 0 96,0-1 352,0 2 1,21-1-385,-1 0-64,-2-1 192,2-19 480,21 21 417,-21-21 129,19 0-1,-39-21 160,20 2-416,0-1-352,-20-21-97,20 22-288,-20-21-160,0 21-64,19-2-32,1 21 0,-20 0 0,20 0-352,0 0-1058,0 21-1056,-1-21-1314,1 19-5667</inkml:trace>
  <inkml:trace contextRef="#ctx0" brushRef="#br0" timeOffset="150315.5976">21875 8186 3427,'-20'0'7271,"20"-19"-6086,0 19-384,0 0 480,0-20-32,0 20-160,20 0-577,-20 0-223,20-20-65,1 20 0,17 0 32,23-20-95,-2 20-97,0 0-64,21-20 0,-21 0 0,20 0-161,-18 1-31,-23 19-96,3-20-321,-21 20-384,-1-21-864,1 21-1250,-20 0-1954</inkml:trace>
  <inkml:trace contextRef="#ctx0" brushRef="#br0" timeOffset="150632.6157">22153 7928 2914,'0'20'961,"-20"0"-769,-19-1-288,-22 2 192,23-1 1634,-23 19 128,22-19-577,-1 0-448,20 0 192,0 0 256,20 0-448,20-1 128,0-19-161,41 21-255,-2-2-193,-1 1-256,3-20-64,-2 20-512,-19-20-2787</inkml:trace>
  <inkml:trace contextRef="#ctx0" brushRef="#br0" timeOffset="152213.7061">21220 7193 7046,'-19'0'1922,"19"0"-1121,0 0-97,19 0 129,-19 0 609,20-20-161,20 20-480,19-19-481,1 19-224,-1-21 64,0 2-64,22-2-32,-22 2-32,0 19-32,-19-20-256,0 0-353,-21 20-255,1 0-289,-20-20-961,0 20-2114</inkml:trace>
  <inkml:trace contextRef="#ctx0" brushRef="#br0" timeOffset="152363.7147">21339 6994 1601,'40'0'96,"-40"0"-1473</inkml:trace>
  <inkml:trace contextRef="#ctx0" brushRef="#br0" timeOffset="152522.7238">21339 6994 128,'0'20'160,"-20"20"737,-19-20 832,19-1 642,-20 21 63,21-19-416,-21-2-96,40 1-545,-21 0-544,21 0-193,21 0 1,-1-1-321,19 1-192,21-20-160,-1 20-32,1-20 0,-1 0-224,-18 0-1410,-3 0-2626</inkml:trace>
  <inkml:trace contextRef="#ctx0" brushRef="#br0" timeOffset="155699.9055">17567 11446 5381,'-20'0'1185,"20"0"-961,-19 0-96,19 0 192,0 0 769,0 0 545,0 0-385,-20 0-448,20 0 0,0 0 256,0 0-161,0 0-575,0 0-257,0 0 128,20 0 256,-1 0-31,21 0-33,0 0-63,-1 0-65,22 0-128,18 0-96,0 0 0,40 0-32,-20-21 32,21 21 0,18-19 0,-19-1-32,41 20 32,-2-20 32,2 20-64,18-20 0,0 0 0,21 20 0,-1-20 0,0 20-32,1 0 64,20 0-32,-21 0 0,21 0 0,-21 0 0,-20 0 32,21 20 0,-19-20-32,-22 0 64,20 20-64,-18-20-32,-22 0 32,1 0-32,-19 0 32,-41-20-32,0 20-32,-19 0 64,-41 0-480,1 0-1090,-40-20-2946</inkml:trace>
  <inkml:trace contextRef="#ctx0" brushRef="#br0" timeOffset="171654.8181">4465 1013 8744,'0'-19'320,"20"19"673,-20-20-96,0 20-128,0-21 448,0 21-224,-20 0-385,20 0-63,0 21-65,-20-1 129,20-1-97,-20 20-287,1 2-65,-1 18-128,20 1 32,-20-1-64,0 22 64,-1-3-32,3 2-32,-2 19 64,0 0-32,-1 2-32,1-2 64,2 0-64,18 0-64,-21-20 128,21-19-96,0-19 32,0-3 0,21 2-32,-21-19 64,0-21 64,18 19 32,-18-19 225,20 0-33,1 0 0,-1 0-96,18 0-96,3 0-31,-1-19-33,19-2 0,0 21-160,-19-19 96,21 19-32,-2-21 64,-1 21-161,3 0 129,-2 0 97,1 0-129,-1 0 256,20-19-256,0 19 160,2 0 64,18 0-320,-20 0 192,0-19-96,21 19 64,-21-21-96,20 1-32,0 0-64,-18 0 32,-2 20-161,-20-20 33,1 20 192,-1 0 128,2-19-224,-3 19 32,-17 0 96,18 0-96,-19 0 31,-21 19-159,21-19 128,0 0 128,-21 0-32,21 20 32,-20-20 32,19 20-64,-19-20 64,20 20-32,-19 0-32,17 1-64,-38-2-96,21-19-161,-1 19-159,0-19 192,-20-19 256,18 19 160,-18 0-32,0 0 96,21 0-64,-21 0 128,0-19-64,0 19 33,-21 0-129,21-21-128,-18 21 32,18-20-33,-20 20 65,20-20-128,-20 0 128,20 20 128,-21-20 161,21 1-1,0-1-224,0 0-64,0 0-32,0-20 0,0 21-32,0-21 128,0 20-64,0-20 64,0 21-32,0-22-32,21 1-32,-21-19-128,0-40 32,20 19-96,-20-19-65,20-1 225,-20 1 96,0 0 0,18 39-64,-18 1 64,21-1-32,-21 21 64,20 19 193,-20-1 63,0 1-160,0 20-160,0-19-64,0 19 64,-20 0-64,20 0-64,-21-20 32,-17 20 32,18 0 64,-39 0 32,18 20 32,-38-20 96,-20 0 96,0 19 129,-41-19 127,1 20-64,1-20-127,-22 0-193,2 0-160,0 0 672,-2 0-287,21 21 512,1-21-225,38 0-736,1 20 288,39-20-192,1 19 32,18 1-192,3-20 32,18 19-641,-1 2-480,21-1-64,0 0-545,41-1-3587</inkml:trace>
  <inkml:trace contextRef="#ctx0" brushRef="#br0" timeOffset="180352.3156">6411 4411 7591,'-20'0'288,"20"0"-128,0 20 609,-21-20-64,21 0 736,-18 0-224,-2 0-737,-1 0 65,1 0 288,0 0-385,2 0-63,-23 0-97,1 0-96,-19 0-96,19 20 160,-19-20 97,18 0 31,3 0-128,-3 0-192,1 0 64,21 0 1,-1 0 127,20 0-96,0 0-96,0 0-64,0 0-32,0 20 32,0-20 32,0 0 0,0 19 64,0-19 32,0 20 161,0 0-225,20-20 0,-20 40 0,0-20-96,0 20 0,0 19 32,0-19 64,0 39-160,0-19 64,0 0-96,-20 19 128,20-19-161,0 20 65,0-20 96,0 18 0,0-18-32,20 20 64,-20-21-32,0 21 0,0-21-32,0 2-32,0 17 64,-20-18 64,20 0-96,-20 19 96,20-19 64,0 19 1,-20-19 31,0 19-32,20-19 64,-19 0-64,19 19 160,-20-19-95,20 19-193,-20 0 128,20-18-128,0 18 160,-20 0-128,20-19 32,-20 19 0,20 0 64,0-18-32,0-2-32,0 0 128,0 1-128,0-1 97,0 1-33,0-20 32,0 20-160,0-20 96,20-2-96,-20 3 160,0-1-192,0-1 64,0-19 32,0 20-128,0-20 64,0 19 0,0-19 0,0 0-64,0 0 64,0 0-256,-20 0 544,20-1-352,0-19 96,0 0 0,0 21-64,0-21 64,0 0 64,0 0-160,0 0 0,0 0 128,0 0-64,0 0 0,0 0 64,0 0-32,0 0 32,0 0-32,0 0 32,0 0-64,0 0 0,0 0 32,0 0-32,0 0 0,0 0 0,0 0 0,0 0 0,0 0 0,0 0 32,0 0 33,0 0-98,0 0 66,0 20-1,0-20 32,0 0-193,0 0 162,0 19-33,0-19 0,20 0 96,-20 20-96,0-20-32,0 20 64,0-20 64,0 0-160,0 20 64,0-20 32,0 0-32,0 0 64,0 20-128,0-20 96,0 0 0,0 20 32,0-20 0,20 20-64,-20-20 0,0 19 0,0-19 96,20 21-128,0-21 32,-1 19 32,21-19 0,0 0 128,-1 20-160,2-20 160,17 0-224,-17 0 0,18 0-608,-19 0-1122,-1 0-6438</inkml:trace>
  <inkml:trace contextRef="#ctx0" brushRef="#br0" timeOffset="194543.1272">5935 6319 15919,'0'19'384,"0"-19"-608,18 0 224,23 0 32,-21 0 0,19 21 32,21-21-64,-1 0 0,1 0 0,40 0 32,-21-21-64,40 21 64,-20 0 0,39 0-32,2-19 0,19 19 32,0 0-32,39-20 0,0 0 32,21 1-32,20 19-32,-2-21 96,22 21-64,-2-20 0,-18 20 0,39 0 32,-20 0-64,20 0 32,-1 0 32,1 0-96,-19 0 32,-2 0 0,-18 0 64,-20 0-32,-21 0 96,-20 20 32,-38-20 32,-2 21-32,-19-2 1,-20 1-97,-38-20-32,-22 20-64,-19-1 31,-20-19-63,-20 21 289,-19-21-161,-22 20-64,-18-20 0,-40 0 64,0 0-32,-19 0 32,-22 0 0,2 0-96,-20 0-33,-2 0 1,-19-20-160,1-1-32,-1 2 32,1-1 95,-21 0 65,1 1 96,1-2 0,-22-18 0,0 39 96,-18-21-31,18 2-33,0 19-64,2 0 0,-2 0-97,21 0-63,-19 0-32,18 19 128,0-19 96,21 21 0,20-21 32,-21 19-32,40-19 64,0 20-64,20-20 32,19 0-32,41 21 32,0-21 32,19 0 64,1 0 193,39-21-1,0 21-96,20 0-64,0 0-224,20 0-128,0-20 160,20 20 32,-1 0 0,40 0-32,2-19 32,-2 19 0,20 0 64,20 0-32,1-21-32,38 21 0,-19 0 32,20 0 32,19-19-32,20 19-32,1 0 0,19 0 0,1 0 0,20 0 0,-2 0 0,22 0 0,-2 0 32,2 0-64,19 0 64,-1 0-64,-18 0 32,18 0 0,-18 0 0,-21 0 0,0 0 64,-19 0-96,0 19 96,-41-19 32,0 0 96,-20 0 33,-18 0-65,-21 0-128,-20 0 0,-20 0-32,-38 0 32,-2 0-64,-39 0 64,0 0 32,-39 0-192,-2 0-160,-38 0 159,-20 0 65,0 0 32,-41 0-320,2 0-353,-21 0 33,1 0 287,-41 0 257,1 0 128,-21 0 0,21 0 192,-41 0-160,20 0 1,-18 0-1,-2 0 0,-20 0-64,22 0 64,-22 0-64,22 0 32,-22 0 32,22 0 0,-2 0 0,1 0 32,0-19 192,20 19-256,-1 0 64,21 0-128,19-20 32,0 20 64,20 0-32,0 0-32,21 0 64,39-20-128,-1 20 0,40 0 64,1 0 32,19-20 0,1 20 32,19 0 128,20-20 128,0 20-352,20 0-160,0 0 96,19 0-673,21 0-2722</inkml:trace>
  <inkml:trace contextRef="#ctx0" brushRef="#br0" timeOffset="195943.2073">5815 2742 8936,'-20'0'1217,"20"0"-320,0 0-737,20 0 545,-20 0 672,20 20-128,19 0-384,2-1-288,-21 0-193,39 22-128,-19-1-128,-1-1 0,1-19-63,-20 0-258,19 0 33,-19 0-32,0 0-160,-20-20-257,20 0-1121,-20 0-1344,-20 0-2596</inkml:trace>
  <inkml:trace contextRef="#ctx0" brushRef="#br0" timeOffset="196238.2242">5815 3040 12203,'-20'0'-96,"20"-20"416,0 0-224,20 20 193,-20-20 447,20 0-63,-1-19-481,-19 19-160,20 0-32,-20 0 64,20 0-96,-20-1 32,0 2 0,0 0 32,0-1 32,0 20 32,0 0-32,0 0 65,0 0-33,21 0-256,-21 0 192,20 0 32,-2 20 0,23-20-128,-1 19-449,-1-19-1024,1 19-2723</inkml:trace>
  <inkml:trace contextRef="#ctx0" brushRef="#br0" timeOffset="210381.0331">2084 9836 64,'-20'20'8840,"20"0"-8904,0-20 0,0 0-32,-21 0 160,21 0 737,0 0-225,21 0 65,-21 0-225,20 0-224,18 0-96,3-20-32,-3 20 193,3-20 127,18 20-128,21-20-192,-1 0-32,0 0 0,1 1 32,-1-1-64,1 0 32,-1 0 65,20 0 95,-19-19-160,-1 18 32,-19 21 0,-1-19-64,-19 19 0,-20-20 32,-1 20-128,1 0 0,-20 0 96,0 0-128,0 0-289,20-20-544,-20 20-320,0-20-993,0 20-4741</inkml:trace>
  <inkml:trace contextRef="#ctx0" brushRef="#br0" timeOffset="210691.0508">3254 9439 160,'0'0'6374,"0"0"-7175,0 0 737,20 0 288,0 0 513,19 0 704,-19 0-416,21 0-416,-3 0-289,3 0 96,-2 0 289,1 0 0,0 0-161,-1 0-95,-19 0-1,0 0-224,0 19-128,-1-19-64,-19 0 97,0 20 191,-19 0-160,-1-1-64,0 2-32,0 19 0,-19-20-96,-1 20 64,0-1-128,-19 21-480,-20-1-1987,-1 21-4964</inkml:trace>
  <inkml:trace contextRef="#ctx0" brushRef="#br0" timeOffset="218923.5217">17547 11406 8808,'-19'-20'1377,"-1"20"-192,20 0-320,0 0-192,0 0 160,0 0-33,0 0-287,0 0-353,0 0 256,20 0 193,-1 0-161,21-20-159,-20 20-193,19 0-32,21 0-32,-21 0 64,2 0-96,19 0 32,-1 0 0,20 0 0,0 0-32,2 20 0,18-20 0,19 0 32,1-20 0,0 20-32,21 0 0,-2 0 32,22-20-32,-2 20 0,20 0 0,-18 0 0,18-20 0,0 20 0,2 0 0,-2 0 32,1 0 0,-1 20 0,2-20-96,-2 0 96,-20 20-96,22-20-32,-22 0-96,0 20 0,2-20-33,-2 0 161,2 20 64,-22-20-32,1 0 64,-39 0-64,-1 0 96,-40 0 0,1 0 97,-1 0-129,-39 0-32,0 0 0,1 0-32,-21 0-97,-21 0-159,-19 0-128,-19 0-609,-1-20-2627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3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3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6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5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71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4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37:51.478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6093 2265 6566,'0'0'736,"0"0"-159,0 0-97,0 0 641,0 0-64,0 0-576,0 0 95,20 0 257,-20 0 0,20 0 0,-1 0-257,-19 0-127,20 0-225,0 0-160,0 0-32,0 21-32,1-21 64,17-21-32,-18 21-32,21 0 32,-2 0 32,-19 0-64,20 0 0,-1-20 0,-19 20-96,20 0 0,-21 0 0,21 0 64,-20 0-64,0 0 128,-1 0-32,21 0 0,-20 0 0,19 20 0,2-20 96,-1 0-32,-1 0-32,1 0 0,19 0-32,-19 0-32,0 0 32,-1 0 0,2 0 32,17 0 0,3 0-32,-2 0-32,0 0 32,1 0 32,-1 0-32,2 0-64,-23 21 128,23-21-64,-22 0-32,21 0 32,-21 19-32,21-19-64,-21 0 160,1 19-32,19-19-32,-18 0 0,-1 0 0,19 0 0,0 0 0,1 0 32,19-19 0,-20 19-32,2 0 32,-3-19-32,22 19 64,-20 0 32,19-21-224,0 21 224,2 0-128,-2 0 96,0 0-96,0-20 0,0 20 0,20 0 32,-18-20-32,18 20 64,-20 0 0,0-20-96,0 20 64,2 0 32,18 0-32,-20 0 0,0 0 0,0-20 32,0 20-32,2 0-32,18 0 32,-20 0 32,0 0-64,0-19 64,2 19-96,18 0 32,-20 0 0,21 0 32,-1 0 32,-20 0-32,20 0 0,0-20 32,1 20-32,-21 0 0,20 0 32,-19 0-64,20 0 0,-21 0 0,0 0-32,20 0-64,0 0-32,0 0 64,-19 0 64,0 0 0,19 0 32,-20 0 0,0 0 64,1 0 64,19 0-96,-19 0 96,-1 0-96,1 0 32,-1 0-96,0 0-32,1 0-64,-21 0-64,20 0 0,-18 0 95,18 0 33,-20 0 96,21 0 32,-21 0 97,0 0-1,2 0 0,-2 0-96,20 0-64,-19 20 32,-1-20-32,1 0-32,-1 0-64,0 0 32,2 0 64,-2 0 0,1 0 0,-21 0 0,21 0 64,-1 0-64,-18 0 32,17 0-32,3 0 0,-22 0 0,21 0-32,-1 0 32,0 0 0,1 0 32,-1 0-64,-18 0 64,18 0-32,-19 19 0,19-19-32,-19 0 32,19 0-32,1 0 32,-1 0 0,2 0 0,-2 0 32,-19 0-32,19 0-64,-19 20 160,19-20-128,0 0 128,2 20-64,-3-20 0,3 0 0,-2 0 0,1 0 0,-21 20 32,22-20-32,-3 0 32,1 0-32,22 0 32,-22 0-64,0 0 32,21 0-32,-21 0-32,20 0-32,2 0 32,-2 0 32,-20 0 0,20 0 32,-18 0-32,-3 0 64,22 0-96,0 0 64,-21 0-32,20 0 0,0-20-64,-18 20 96,18 0 0,0 0-32,1 0 0,20 0 0,-21 0 32,-20 0 0,20-20 0,1 20 33,-1 0-33,0 0-32,1 0 0,0 0 0,-1 0-97,0 0 1,0-20 0,21 20 96,-21 0 0,1 0-64,-1 0 128,0 0-64,0 0 0,2 0 0,-2 0 0,0 0 0,0 20 0,20-20 0,-19 0-32,19 0 32,0 0 32,-18 0 64,-2 0-32,0 0-32,20 0-32,0 20 0,0-20 0,1 0 33,-1 0-1,0 0-64,0 20 96,1-20 96,-20 0 64,19 0-32,-20 0-160,21 20 0,-1-20 0,-20-20-128,20 20 192,21 0-224,-21 0 320,0 0-160,-20 0 0,0 0 128,2 0 129,-2-20-97,0 20-128,-20 0-64,21 0 0,20 0-32,-21 0 64,20 0-32,-20 0 0,20 0 0,-20 0 32,2 0 64,-22 0-32,-19 0 128,19 0-31,1-20-1,20 20-64,-1 0-352,-20 0-545,-19-20-801,-20 20-1473,-20 0-4548</inkml:trace>
  <inkml:trace contextRef="#ctx0" brushRef="#br0" timeOffset="3431.1962">13001 1192 1729,'0'0'3139,"0"0"-2466,0 0 256,0 20-417,0-20 289,0 0-128,0 0-97,0 0 65,0 0 31,0 0 193,0 0 96,0 0-128,0 20-225,0-20-351,0 0 63,0 0-96,0 20 64,0-20 321,0 0 256,0 0-353,0-20-320,0 20 1,0-20-1,-20 0 0,20 0-128,0 0-32,0-19 0,-19-1 0,19 19-64,0-18-32,0 0 96,0-2 32,0 2 32,0 20 161,0-2 63,0 1 64,0 1-96,0 19-127,0 0-97,0 0-32,0 0-128,0 0 160,0 0 0,19 0-64,21-21 64,-20 21 0,39 0 0,-18 0 32,38 0 0,-20 0-96,21 0 0,-21 0 0,20 21-96,0-21 0,-18 0-192,-2-21 31,-19 21-255,-20 0-33,0 0-95,-1 0-257,-19-19-1025,0 19-1153,0-20-1121</inkml:trace>
  <inkml:trace contextRef="#ctx0" brushRef="#br0" timeOffset="3705.2119">13657 655 7046,'0'-19'1570,"0"19"-353,0 0-224,0 0 320,20 0-64,-1 0-352,1 0-417,0 0-191,20 0-1,-1 19 0,-19 2-63,21-2-161,-23 1 0,22 0-64,-19 0 96,-1 19-64,-20-18 224,0-2 128,0 1 33,-20 1-225,-1-2 32,1-19-256,-18 20 352,17-1-384,1-19-768,0 0-738,0 20-1729,20 1-4292</inkml:trace>
  <inkml:trace contextRef="#ctx0" brushRef="#br0" timeOffset="4327.2473">14390 517 14381,'-18'-20'673,"18"-1"-673,0 21 768,0 0-543,0 0-65,18 0 320,-18 21 161,20-21-225,21 20 1,-21-1-97,19 21-320,1-20 32,0 0-96,-1 19-256,1-18-257,-1-2-224,-19 1-704,0 0-1122,1-20-1120</inkml:trace>
  <inkml:trace contextRef="#ctx0" brushRef="#br0" timeOffset="4514.2582">14748 437 12395,'0'-20'609,"0"20"-641,0 0 833,-20 20-97,0 19 161,1 2-449,-1-2-352,-20 1-224,20 19-640,1-19-1154,19 0-1185,0-20-5445</inkml:trace>
  <inkml:trace contextRef="#ctx0" brushRef="#br0" timeOffset="4802.2746">14967 676 11915,'20'0'192,"-20"19"-448,-20-19 160,20 20 64,-20 0 32,20 0 448,0 19-256,0-18-32,20-2 257,0-19-33,-1 0 33,1 0 95,20 0-96,-20-19 289,-1-2 544,1 2-416,-20-1-256,0 0-449,-20 0-160,-19 0-257,19 20-736,-20 0-1281,21 0-2018,-1 0-5860</inkml:trace>
  <inkml:trace contextRef="#ctx0" brushRef="#br0" timeOffset="5026.2873">15344 576 15726,'-20'0'545,"20"-20"640,0 20-608,20 0 255,0 0-287,0 0-449,0 0-128,19 0-865,-19 0-1025,0 0-2626,0 20-6502</inkml:trace>
  <inkml:trace contextRef="#ctx0" brushRef="#br0" timeOffset="5177.2961">15384 655 9032,'-20'21'3684,"20"-21"-3076,0 19 1186,0-19-225,20 0-352,0 0-832,19 0-321,-19 0-160,20 0-641,-1 0-961,-19 0-2017,21 0-4613</inkml:trace>
  <inkml:trace contextRef="#ctx0" brushRef="#br0" timeOffset="5465.3126">15919 377 480,'20'-59'12268,"-20"39"-11404,0 20 738,0 0-289,0 0-384,0 20 32,0 19-128,0 2-161,0 18-127,0-19-289,0 19-192,0 1 64,0 0-256,20-1-128,0-19-385,-20-21-95,21 21-738,-21-20-2433</inkml:trace>
  <inkml:trace contextRef="#ctx0" brushRef="#br1" timeOffset="11308.6468">5775 3875 8071,'0'0'192,"0"0"-192,0 0 385,0 0 704,20 0 384,-20 0-800,20 0-449,-20 0 128,20 0 385,-1-21 160,1 21-192,0 0-321,21 0-128,-23 0 0,23 0-31,-21-19-97,19 19-128,1 0 64,0 0-64,-1 0 32,1 0 0,1 0-64,-3 0 32,23 0 32,-22 0-32,21 19 32,-21-19-32,21 0 32,-1 0 64,-19 0 32,39 0 64,-20-19 32,2 19-159,-2 0-33,0 0-32,1 0 0,-20 0 0,19 0 0,0 0 0,22 0 0,-2 0 0,0 0 0,0 19 32,-18-19-32,18 0 0,0 0 64,0 0-64,1 0 32,20 0 0,-21 21 0,40-21-32,-20 0 32,0-21 32,1 21-32,-1 0-32,-20 0 0,0 0 0,0 0 0,2-19 0,-2 19-32,0 0 32,20 0 0,0 0-32,1 19 64,19-19-32,-20 0 0,0 0 0,21 0 32,-21 0 0,20 0 0,-40 21 192,21-21 0,-1 0-31,-20 0-65,-19 0 192,-1 0-64,-18 0-160,-23 0-416,-18 0-929,0 0-3780</inkml:trace>
  <inkml:trace contextRef="#ctx0" brushRef="#br1" timeOffset="18632.0657">5716 3199 4452,'0'0'4772,"0"0"-4291,0 0 864,0 0 929,0 0-448,0 0-513,0 0-320,0 0-448,0 0-225,0 0 128,0 0-63,0 0-65,0 0 32,0 0-95,0 0-1,0 0-64,0 0-64,0 0 0,0 0-64,0 0 0,0 0 161,20 0-193,-1 20 128,-19-20 32,20 0-32,0 0 64,0 0-192,-20 0 0,20 0 32,-1 0-64,1 0 0,0 0 32,21 0-64,-23 0 64,2 0 0,1 0 0,-1 0-32,0 0 97,19 0-194,-19 0 194,0-20-33,19 20-128,-19 0 64,20 0-32,-20 0-1,19 20 66,-19-20-66,0 0 66,21 0 95,-2 0-224,1 0 128,-1 0-32,1 0 32,-20-20 0,19 20-32,1 0 0,0 0 0,-21 0 0,21 0 0,1 0-32,-3 0 32,3 0 0,18 0-32,-19 0 64,-1 0-64,1 0 32,0 0 32,-20 0-32,19 0 32,2 0-64,-3 0 32,23 0 0,-23 0-32,23 0 64,-22 0-64,21 0 96,-21 0-64,21 0-32,-21 0 0,1 0 64,19 0 64,-18 0-160,-1 0 64,19 0 0,1 0 0,-21 0 0,22 0-32,-23 0 64,23 0-32,-2 0 0,0 0 0,1 0 0,-1 0 0,20 0 64,-18 0-128,-3 0 96,22 0 0,-20 0-96,-1 0 160,22 0-128,-23 0 64,1 0 0,2 0-96,-2 0 0,1 0 32,19 0 64,-20 0-32,2 0 0,18 0-32,-20 20 32,21-20 32,-21 0 0,20 0 32,0 0-64,-18 0 0,18 0 128,-39 0-96,19 0 0,-19 0 0,-1 0 32,1 20-64,-1-20 64,1 20-32,1-20-32,-2 0 64,-19 0 32,0 0-32,0 0-320,-20 0-737,0 0-1922,-20-20-9673</inkml:trace>
  <inkml:trace contextRef="#ctx0" brushRef="#br1" timeOffset="19992.1434">12049 2881 8488,'-20'0'1089,"20"-20"864,0 20-95,-20-20-481,20 20-63,-20 0-193,20-21-320,-20 21-257,-1 0-512,3 0-64,-2 21-64,-21-21 128,3 40-160,-3 0 192,21-1-64,-19 21-96,19-21 224,20 22-96,0-3-32,0 3 0,20-22 32,19 21 64,1-20-96,-1-20 128,22-1 32,18-19 1,-19 0-1,19 0 0,-20-19 64,2-1-160,-2 0 0,-39 0 192,19-20-31,-39 20 255,20-19-128,-20 19-159,0-21-33,-20 2-64,1-1-64,-21 0-96,-1 1 160,3-1-160,-23 20 64,2-19-192,0 19 32,19 20 95,-21 0-255,23 0 0,-3 20 128,21-1 64,2 1 63,18 0-63,-21 20 96,21-20 32,21 19 128,-3 2 161,23-2-33,-1-20 32,19 2-32,1-1 33,19 0 223,0-20-95,-20 0-225,2 0-64,-22 0-128,-19 0-865,0 0-1377,-20-20-6470</inkml:trace>
  <inkml:trace contextRef="#ctx0" brushRef="#br1" timeOffset="22791.3036">15305 3099 11979,'0'0'1313,"0"-20"-1057,0 20 641,0 20-865,19-20-32,-19 40 481,20-1-1,-20 2-31,0 18-129,20-19-64,-20 0-32,0 0 1,0-40 159,0 19 32,0-19 385,0-19 320,0-1-929,0 0-160,0-20-96,0 0 96,0 1-192,20 19 0,-20 0-96,20-1 32,-1 21-65,-19 0 321,20 21 289,0-1 31,0 0-256,0 19 64,-1-19-128,-19 20 32,20-20-64,-20 20 32,20-21-320,-20-19-737,20 20-1089,1-20-2146,-21 0-4452</inkml:trace>
  <inkml:trace contextRef="#ctx0" brushRef="#br1" timeOffset="22964.3134">15682 3199 14798,'20'0'1793,"-20"0"-2145,18 0 1281,3 20-225,-1-20-95,20 0 32,-1 0-513,1 0-32,-1 0-384,1 0-737,1 0-1474,-23-20-2850</inkml:trace>
  <inkml:trace contextRef="#ctx0" brushRef="#br1" timeOffset="23152.3242">15840 3040 11018,'20'59'993,"-20"-38"384,0 18 97,0 1-289,0 0-128,20-1-641,-20 1-384,20-20-32,-20 20-384,19-20-577,1-1-1057,-20-19-2306</inkml:trace>
  <inkml:trace contextRef="#ctx0" brushRef="#br1" timeOffset="23390.3378">16257 3000 17744,'0'40'64,"0"-21"417,0 21 256,-20 0-481,20-1-96,0 2-160,20-1-96,-20-1-385,20-19-255,0 0-802,0 0-2530,-20 0-7879</inkml:trace>
  <inkml:trace contextRef="#ctx0" brushRef="#br1" timeOffset="23916.3679">16753 3259 16143,'-20'0'640,"20"0"-191,0 0 31,20 0-384,20 0-64,-20-20-320,19 20-993,2 0-2274,-1 0-4389</inkml:trace>
  <inkml:trace contextRef="#ctx0" brushRef="#br1" timeOffset="24349.3927">17389 3199 16495,'0'-21'224,"0"2"-192,-21 19 129,1 0-386,2 19 289,-2 2 64,-21 19-128,21-1-64,20-19-64,0 20-320,0 0 192,20-20 256,0-20 96,21 19 64,-23-19 32,23 0-32,-21 0 0,19-19 193,-19-21-97,0 20 96,-20-20-31,0-19-97,0 19-96,-20-39-192,20 18-64,-20 2-385,1-1 225,-1 21 416,0-1 160,-1 40-224,21 0-64,-20 40 64,2-1 417,18 21 31,18 19-95,-18-19-161,41 0-96,-21 0 64,19-1 97,21-19-193,-21-20-96,1 0-224,0-1-577,-21 1-1313,21-20-3876</inkml:trace>
  <inkml:trace contextRef="#ctx0" brushRef="#br1" timeOffset="24515.4022">17786 3139 14253,'0'39'705,"0"-18"-577,20 19 128,-20-20-128,0-1-64,20 1-352,0 0-865,-1 0-1025,1-20-865,0 0-5828</inkml:trace>
  <inkml:trace contextRef="#ctx0" brushRef="#br1" timeOffset="24645.4096">17786 2980 16719,'0'0'481,"0"0"-1955,0 0-768,20 20-1377,0-20-2083</inkml:trace>
  <inkml:trace contextRef="#ctx0" brushRef="#br1" timeOffset="25366.4509">18024 3358 8359,'-20'40'769,"20"-40"1345,0 0 1121,0 0-1377,0-20-833,0 0-769,0 0-288,20-20-64,-20 20-256,20-19-225,-1 19 129,-19 0 288,0 20 31,20 0 33,-20 0 417,0 20 95,0 0-288,-20 19-128,20-19 32,0 0-32,20 0 64,-20 0-64,20-20 0,-20 0 32,20-20-96,-20 20-288,21-20 96,-21 0 64,18 20-321,-18-20 65,20 20 255,-20-19 33,21 19 256,-1 0-96,0 0 32,-2 0 161,3 0 95,-1 0 192,0 0 1,0-20-193,-1 20-64,-19-20 32,0 20-63,0-20-289,-19 20-193,-21 0 97,20 0 0,-19 0 96,19 20-32,0 0 32,20 0 96,0 19 128,20-19 64,0 20 0,-2-20 0,23 0 97,-1-20 63,-21 0 32,21 0 65,-40 0-225,20-20-32,-20 0-96,0 0-64,20 0-160,-20 0-64,0 0 0,0 20-65,0 0-159,0 20 256,19-20 128,-19 20 32,20 0 64,0 0 64,0 0-96,1 0-32,17-20 32,-18 19 32,-20-19-32,21 0-64,-21 0 0,0-19-352,0 19-737,-21 0 320,21 0 417,0 19-705,-20 1-1474,20-20-1377</inkml:trace>
  <inkml:trace contextRef="#ctx0" brushRef="#br1" timeOffset="25712.4707">18818 3199 14413,'-40'0'577,"1"0"-866,19 0 386,0 0-1,0 20 160,20 0 128,0 0-31,20 19-161,0-19-128,20 20-32,-21-20-224,21 0-129,0-1-351,-21-19 31,-19 20 257,20-20 384,-40 0 544,20 0-95,-39 0-1,19 0 1,-20 0-161,1 0-224,19 0-160,0 0-673,20 0-512,0 0-1538,0-20-3299</inkml:trace>
  <inkml:trace contextRef="#ctx0" brushRef="#br1" timeOffset="25864.4793">19037 3259 5413,'0'19'7911,"0"1"-6886,0 0 577,0 20-802,0-20-511,0 19-321,0-19-1089,0 0-1186,20-20-1088,-2 20-5317</inkml:trace>
  <inkml:trace contextRef="#ctx0" brushRef="#br1" timeOffset="26009.4876">19075 3278 10986,'-38'-59'2370,"38"59"129,-21-20-610,21 20-928,0 0-769,0-21-448,0 42-1409,21-21-1,-1 20-1569,-2 0-3491</inkml:trace>
  <inkml:trace contextRef="#ctx0" brushRef="#br1" timeOffset="26239.5008">19175 3358 9352,'0'40'865,"0"-40"96,0 19 801,20 1-737,-20-20-417,0 20-319,20-20-97,0 20 96,0-20 192,-1-20 97,1 20-32,0-20-1,0 0 225,0 1 224,-20-21-225,0 20-415,-20-20-257,0 20-416,0 20-513,0-19-833,1 19-1024,-1 19-1474,20 1-2402</inkml:trace>
  <inkml:trace contextRef="#ctx0" brushRef="#br1" timeOffset="26945.5412">19393 3437 9961,'20'20'1505,"-20"-20"898,0 0 255,0 0-800,0 0-801,0 0-673,0 0-416,0-20-128,0 0-64,0 1 32,21-1-161,-1 0 129,-20 0 224,0 20-64,20 0 0,-20 0-64,18 0 160,-18 20-96,0 0 224,21 19-96,-21-19-96,0 0 0,20 0 160,-20-20-96,40 0 128,-21 0 65,1-20-1,0 0 224,-20 0-288,20 20-96,-20-19-320,-20-1-481,20 20-159,-20 0 127,0 0-64,1 0 96,19 20 321,-20-1 224,20 21 224,0-20 128,20 0 0,-1 0 32,1-1-96,0-19-96,0 20 97,0-20 31,-20 0 192,19-20 0,-19 1 65,0 19-33,0-20-256,0 20-96,0-20 64,0 20 64,0-20-64,0 20 64,0-20 1,20 20-162,-20-20 33,0 1 65,0-1 127,0 0 0,0-20 0,0 20 96,0-19-256,0-21-128,0 0-384,0 0-513,-20-19-833,20 19-960,0 21 2497,-19-1 1218,19 40-1249,-20 20 1089,20 20 1248,-20 19-447,20 1-289,20 20-128,0-1-288,19 0-224,1-19-385,19 0-96,2-1-128,-2-19-192,-19-20-128,-21-1-449,1 1-608,0-20-1410,-20-20-6854</inkml:trace>
  <inkml:trace contextRef="#ctx0" brushRef="#br1" timeOffset="27428.5688">20585 3239 13100,'19'-20'-96,"21"20"-160,-20 0 288,1 20-64,17 0 128,-17 19 160,19 1-64,-1 0 32,-19-1 65,20-19 736,-21 0 224,-19 0 224,20-20 97,-20-20-161,0 0-704,0-19-449,0-1 64,0 0-256,0 0-96,-20 1-32,20-1-352,-19 40-481,19-21-897,0 21-1665,0 21-2403</inkml:trace>
  <inkml:trace contextRef="#ctx0" brushRef="#br1" timeOffset="27745.5869">21082 3398 14477,'0'0'-96,"0"0"96,20 0 865,-2 0-673,2-20 128,1 20-31,19-20-225,-21 0 352,1 0 161,-20 20-65,0-20-192,0 0-127,0 20-289,-20 0-225,1 0 129,-21 0 0,19 20 32,1-20 96,2 40 32,18-20 64,0 0 64,18 0 64,2 19-32,21-19-64,-21-20-192,19 20-320,1-20-417,-1 0-737,-19-20-1216,0 20-3845</inkml:trace>
  <inkml:trace contextRef="#ctx0" brushRef="#br1" timeOffset="28128.6089">21478 3318 13965,'-20'0'1281,"0"20"-1281,0-20 1377,1 20-384,19 0-384,-20 0-129,20-1-95,20 1-257,-20 0 96,39 20-128,-19-40-192,21 20 0,-3-20-160,3 0-417,-3-20-448,3 20-577,-21-20-1184,0-20-1090,-20 20 1313,-20 1 1474,0 19-673,0-20 705,-1 0 2435,3 20 2049,-2 0-673,20 0-288,0 0-416,0 0-673,20 0-63,-2 0 31,3 0-737,19 0-127,-1 0-225,1 0-128,-20 0-128,19 0-481,-39 0-736,0-20-2915,0 0-7878</inkml:trace>
  <inkml:trace contextRef="#ctx0" brushRef="#br1" timeOffset="28303.6189">21697 3120 11402,'19'39'1442,"1"1"191,-20-20 898,20 20-738,0-1-1056,-20 1-481,20 20-96,-20-21-256,19-19-512,-19 20-1090,20-20-3363,0-1-7429</inkml:trace>
  <inkml:trace contextRef="#ctx0" brushRef="#br1" timeOffset="28554.6331">22054 3378 11562,'-21'0'577,"3"20"-577,-2-20 1217,20 19-416,0 1-385,0 0 225,20 20-321,-2-20-256,23-20 160,-1 19 129,-1-19 31,1 0 225,-20-19 256,-1-1-129,-19 0-127,0-20-385,0 20-352,-19-19-128,-1 19-289,-20 0-768,1 0-2851,19 20-8552</inkml:trace>
  <inkml:trace contextRef="#ctx0" brushRef="#br1" timeOffset="28799.6472">22292 3497 4548,'20'20'6982,"-20"-1"-6821,0-19 1985,0 0 1377,0 0-1793,19-19-1026,-19-1-480,0-20-63,0 20 31,20-19-192,-20 19 0,20 0 64,-20 0 32,21 20-160,-1 0 160,-2 0 64,23 0-192,-21 0 0,0 20-352,-1-20-930,1 20-1312,-20-20-3876</inkml:trace>
  <inkml:trace contextRef="#ctx0" brushRef="#br1" timeOffset="31822.8201">11711 3894 14157,'39'20'0,"-19"-20"320,41 0 801,-2 0-352,20 0-128,1-20-129,-1 20-416,0 0-833,-20 0-3074,-18 0-2307</inkml:trace>
  <inkml:trace contextRef="#ctx0" brushRef="#br1" timeOffset="47280.7043">3214 5803 1249,'-19'0'1121,"-1"0"352,20 0 449,0 0 512,0 0-512,-20 0-384,20 0-353,0 0-160,0 0-129,0 0-127,0 0-160,0 0-257,0 0-96,20 0 33,-20 0 31,0 0-96,20 0 128,-20 19 1,19-19-97,21 0-96,-20 0-96,0-19 0,19 19 64,-19 0-128,21 0 97,-3 0-65,3 0 32,-2 0 32,1 0-64,19 0 64,-19 0 0,0 0-32,19 0 32,2-20 0,-2 20 0,0 0-96,1 0 160,-1-21-224,1 21 128,-1 0 33,0-20-97,2 20 0,18 0 0,-20-19 0,1 19 0,-1 0 0,2 0 0,-3 0-33,-17 0 66,18 0-1,1 0-32,-21 0 0,21 0 32,-1 0-32,0 0 32,2 0-64,-23 0 64,23 0-128,-2-20 192,20 20-96,-19 0 0,19 0-32,-18 0 64,18 0-32,0-19 0,-20 19 64,21 0-96,0 0 32,-22 0 0,22 0 96,0 0-128,-1 0 32,0 0 32,0 0-32,21 0 32,-20-21 0,-1 21 32,0 0-160,0 21 96,-18-21 32,18 0 32,0 19-192,-19-19 128,20 0 64,-1 20-64,0-20 0,0 0 0,-19 0 32,19 0-32,0 0-32,-18 19 64,18-19-32,-20 0 0,21 20-32,-21-20 32,20 21 0,-18-21 0,18 0 0,-20 0-32,20 0 32,1 0-32,0 0 96,-22 0 32,3 20-192,18-20 64,0 0 64,-18 0-128,-3 0 0,1 0 0,-18 0 63,-1 0-223,-21 0-577,-19-20-960,-19 20-4421</inkml:trace>
  <inkml:trace contextRef="#ctx0" brushRef="#br1" timeOffset="48205.7572">5022 6478 12940,'-21'0'2082,"21"0"-1474,21 0 353,-3 0 128,22 0-192,1 0-288,18-20-353,0 20-256,21-20 192,-21 20 0,20-20-288,-18 20 64,-23-20-416,3 20-193,-21 0-448,-20 0-673,0-19-672,0 19-1281,-20 0-4485</inkml:trace>
  <inkml:trace contextRef="#ctx0" brushRef="#br1" timeOffset="48456.7714">5378 6458 5765,'0'20'609,"0"0"-321,0-1 641,20-19 256,0 20 320,1 0-288,17 0-608,-17 0-97,-1 20 1,0-21-129,-2 2-63,-18-2 127,0 2 161,-18-2 287,-2 1 97,-21 0-288,-18-20-64,19 20-161,-19-20 65,-1 0-353,21 0-96,-21 0-96,39 0-192,-17 0-385,38 0-576,0 0-2242,20 0-3780</inkml:trace>
  <inkml:trace contextRef="#ctx0" brushRef="#br1" timeOffset="48897.7966">5953 6398 11434,'-18'0'417,"18"0"159,-20 0 1250,20 20-897,-21 0-64,1 0 64,0 20-449,1-1 0,19 1-31,-20 1-33,20-3-127,0 2-193,20 0-32,-20 0 0,19-20-32,1 0-128,21 0-321,-21-20-544,18 19-1857,3-19-5606</inkml:trace>
  <inkml:trace contextRef="#ctx0" brushRef="#br1" timeOffset="49509.8318">6352 6557 10890,'0'-40'160,"0"40"-32,0-19 1345,0 19 193,-20-20-513,-1 20-640,1 0-385,0 0 128,2 0 64,-3 20-95,1-1-129,0 1-128,0 20 32,0-20 0,1 20 96,19 0-32,0 0 64,19-1 64,1 1-128,20 0 96,1-21-32,-3 1 33,23-20-1,-2 20 32,0-40-96,1 0-64,-21 1 0,1-1 128,0-20-32,-21 20 193,-19-19-97,0-1-128,-19 19-32,-21-17-64,0 17 32,-19 1 32,0 0 96,-22 0-192,22 20-32,1 0-32,-3 0-64,21 0-64,21 20-1,-1 0 65,20 0 64,0 20 64,20-21 96,19 2 0,1 19-32,1-21 96,17-19 1,1 20-129,2-20 128,-2 0-64,-19 0-64,-1-20-289,1 20-543,-20 0-546,-20 0-1472,20-19-2435</inkml:trace>
  <inkml:trace contextRef="#ctx0" brushRef="#br1" timeOffset="49841.8508">6708 6379 13132,'0'0'256,"0"0"545,0 0 1057,20 19-289,1-19-672,17 20-320,-17 0-257,19 20 96,-1-20-352,-19 19 96,0 1-31,19 1 63,-39-3-32,20 2-160,-20 0 128,0 0-96,-20-20-64,1 20 192,-1-1-320,-20-19-416,1 20-1058,19-20-1857,-21 19-8136</inkml:trace>
  <inkml:trace contextRef="#ctx0" brushRef="#br1" timeOffset="79506.5474">2619 11326 12427,'-21'0'1474,"21"0"-994,0 0-384,0 0 897,0 0 224,0 0-736,0 0-353,21 0 160,-1 0 64,20 0-127,-21 0-65,21 20-96,0-20 128,19 0-96,2 0 96,-3 0-160,1 0 32,2-20 33,-22 20-129,21 0 96,-21 0-96,1-20 64,-20 20-64,0 0-129,-20 0-95,0 0-32,19 0-32,-19 0-289,-19 0-993,19 0-960,0-19-64,-20 19-1442</inkml:trace>
  <inkml:trace contextRef="#ctx0" brushRef="#br1" timeOffset="79809.5647">3175 11128 9513,'-20'0'1697,"0"0"-672,20 0 448,0 0-512,0 0-672,20 0 63,0 0 128,19 0-287,1 20 191,0 0-128,-1-20 0,2 20-63,-3 19-129,23-19 0,-22 20-32,1-21-32,-20 1-64,0 0 64,-1 0 0,-19 0-32,0 0 192,0-1 192,-39-19-31,19 21-65,-20-2-64,1-19-96,-22 21-128,23-21-416,17 19-1090,1 2-2530,0-2-5188</inkml:trace>
  <inkml:trace contextRef="#ctx0" brushRef="#br1" timeOffset="86525.9488">10083 11267 256,'0'0'5989,"0"0"-4451,0 0 512,0 0 384,0 0-864,0 0-545,0 0-193,0 0 1,0 0-96,0 0 0,0 0 95,0 0-255,0 0-97,0 0-95,0 0-1,0 0-256,0 0 32,0 0-64,21 0 97,-21 0-97,18 0 0,2 0 128,0 0-288,21 0 160,-23 0 64,43 20-96,-22-20-160,21 0 160,-1 0-64,22 0 32,-2 0-64,0 0 192,0 0-192,0 0-32,20 0 0,-18 0 160,18 0-160,0 19 224,0-19-256,-20 0 192,21 0-288,-1 0 192,0 0 64,0 0-96,21 20 96,-21-20-32,40 0-32,-21 20-32,2-20 32,19 0 0,-19 20 32,-3-20 64,3 0-160,-1 0 128,1 0 65,-1-20-129,0 20 64,19 0-64,-18 0 64,19 20 0,-1-20-128,2 20 64,-1-20 0,-21 20-32,1-20 32,-38 19 96,-2-19-64,-40 0 32,1 0 0,-40 0-352,0-19-1250,-20 19-2338,-39-20-9576</inkml:trace>
  <inkml:trace contextRef="#ctx0" brushRef="#br1" timeOffset="87161.9854">14987 11028 11434,'-20'-19'1378,"20"19"319,0 0 289,0 0-865,20 0-224,19 0-32,21-21-353,-1 21-287,20 0-161,-18 0-64,-2 0 0,1 0-193,-1 0-543,-19 0-802,-21 0-1409,1 0-1665,0 0-1986</inkml:trace>
  <inkml:trace contextRef="#ctx0" brushRef="#br1" timeOffset="87398.9987">15443 11028 6950,'-59'20'2466,"39"-20"-1184,0 21 127,20 18-352,0-19-256,20 20-385,0-20-256,0 19 64,19-19 65,-19 20-1,20-21-192,-21 21-96,1-20 64,-20 0 160,0 0 353,-20-1 288,-19 2 192,-1-2-64,1-19-225,-21 0-255,1 21-449,18-21 128,1 0-352,22 19-545,-3-19-704,21 0-1858,0 0-3299</inkml:trace>
  <inkml:trace contextRef="#ctx0" brushRef="#br1" timeOffset="87905.0279">16018 11028 11755,'-39'-19'1441,"19"19"-96,0 0-96,0 0-63,1 19-193,-1 22-225,0-2-127,0 1-289,20 19-128,0-19-31,-20 19-161,20 1 32,20-20-64,-20 0-64,20 0 0,0 0-225,0-21-63,-1-19-385,21 20-800,-20-20-2083,1 0-3042</inkml:trace>
  <inkml:trace contextRef="#ctx0" brushRef="#br1" timeOffset="88401.0561">16317 11267 6854,'19'-40'4356,"1"20"-3523,-20 1 256,0-1 128,0 0-352,-20 20-353,20 0-448,-19 0-64,-1 20 32,-20 0 1,20 19-33,20 1 64,-19-20 0,19 39-64,0-19 96,0-20-64,19 20-32,21 0 96,-20-21 0,19-19 64,1 21 32,1-21 129,-3 0 63,3-21-32,-3 21 1,-17-40-1,19 21 192,-40-21-255,0 0-65,0 0-128,-20 1-32,-21 19 32,3-20-32,-3 1-128,3 19 96,-23 20 0,22-20-160,-21 40 96,40-20-32,1 20 128,-1-1-160,20 1 0,20 20 96,-1-20 192,1-1-192,20 1 64,19 0-64,-19-20 96,-1 20 0,1-20-576,1 0-257,-23 0-416,3 0-897,-1 0-1185,0 0-1794</inkml:trace>
  <inkml:trace contextRef="#ctx0" brushRef="#br1" timeOffset="88683.0724">16634 10988 11627,'-19'-19'1473,"38"19"-1377,-19-20 833,20 20 929,20 20-193,-20 20-704,19-21-320,1 41-97,-20 0 1,19-20-193,2 19-224,-21 0-96,0-19 96,-20 0-224,0-1 256,0 1-63,-20 0-1,0-19-96,-21-2-96,21 1-385,-19 0-640,-1 0-1121,1 0-2338,19 0-8135</inkml:trace>
  <inkml:trace contextRef="#ctx0" brushRef="#br1" timeOffset="91874.2549">8257 11883 8007,'-20'19'2819,"20"-19"-3300,0 21 481,0-2 1057,0 0 192,0 22-192,0-1-256,0 19-160,0 1-161,20-1-127,-20-19 63,0 19-256,20-39-64,-20 20-64,0-20 32,0 0-64,19-1-96,-19-19-256,0 0-801,0 0-1185,0 0-1794</inkml:trace>
  <inkml:trace contextRef="#ctx0" brushRef="#br1" timeOffset="92264.2772">7939 12200 10345,'0'0'1954,"0"-19"-1281,0 19 768,0 0-448,0-20 0,0 0-480,20 0-385,1 0 32,-3 0 160,2 1 193,1-21-225,-1 20-192,18 0-32,-17-1-96,-1-17 641,0 38-513,0-21-32,-1 2 0,-19 19 0,20 19 0,-20-19-32,20 21-64,-20 17 64,20-17-32,0-1-96,-1 0-192,21 0-225,0 0-864,-21-1-1858,21-19-3684</inkml:trace>
  <inkml:trace contextRef="#ctx0" brushRef="#br1" timeOffset="96902.5423">15046 11961 2722,'-20'0'4580,"20"0"-4035,-20 0 384,20 0 640,0 0 161,0 0-321,0 0-672,20 0 192,20 0 32,-1-19-193,1 19-223,19 0-129,22 0-63,18 0-225,20 0-64,19 0 64,22 0-192,18 0 128,1 0-96,-1 0 0,2 19-128,-22-19 224,-19 21-352,-1-21 512,-38 0-160,-40 0 32,-21 0-705,-39-21-255,0 21-1443,-19 21-1792,-41-21-6470</inkml:trace>
  <inkml:trace contextRef="#ctx0" brushRef="#br0" timeOffset="135588.7552">8713 10412 6309,'20'0'2499,"-20"0"-1154,0-19 353,0 19-161,0 0-63,0 0-610,0 0-351,0 0 31,0 0 65,0 0-257,0 0-256,0 0-128,0 19 96,0 1-96,0 0 161,-20 20-33,20 0 0,0-1 64,-19 21 128,19-21-256,0 21 0,-20 0 160,20-1-224,0 1 96,0 0-32,0-1-32,0 1 97,0 0-65,20-1-64,-20-19 64,19 19-32,-19-19 0,0 20 32,0-20 96,0 0 448,0 19 289,0-19-673,0 0 0,0-1 1,0 1-129,0 0 352,0 19-352,0-19 96,0 19-64,0-19 97,0 0-161,20-20-32,-20 20 0,20-1 32,-20-19 0,0 0-32,20 0 32,-20-20-64,21 20 32,-21-20 32,18 0 64,-18 0 32,0 0-96,20 0 64,-20 0-384,20 0 480,-20 0-192,21 0-32,-21-20 0,20 20 0,-2-20 0,3 20 0,-1-20 32,0 20 0,19 0-32,-19 0 32,20-20 0,-1 20 0,1 0 64,0-19-160,19 19 128,0 0-128,2-20-32,-2 20 95,1 0-127,-1 0 192,1 0-96,-1 0 96,0 0 0,2 0-32,18 0-64,-20 0 64,1 20-64,19-20 128,-20 0-32,22 19-64,-2-19 32,-20 20 32,21-20-64,-21 20 128,0-20-96,22 20-96,-22-20 128,0 20-64,21-20 32,-1 0 0,-20 0 96,20 0-160,21 0 128,-20 0 32,19 0-63,-20 0-66,21 0-31,-21 0 64,20-20 32,-20 20-96,20 0 64,-18 0 0,-2-20 32,20 20-64,-20 0 64,0 0-64,21 0 32,-40 20 129,19-20-258,0 0 97,0 0-64,2 0 64,-22 20 0,20-20 0,1 0 128,-1 0-96,-20 0-32,20 0 96,2 0-64,-22 0-64,20 0 96,-18 0-128,18 0 192,-21 0-128,3 0 96,18 0-160,-20 0 96,1 0-64,19 0 128,-20 0 32,22 0-128,-2 0 0,0 0-32,0 0-64,-18-20 0,18 40 96,-20-20 32,1 0-64,-1 0 96,1 0 0,-1 0 0,-18 0 0,18 0 32,0 0 0,1 0-128,-1 0 224,1 0-288,-1 0 64,0 0 64,2 0 32,-2 0-32,1-20 96,-1 20-128,1 0 128,-1-20-32,0 20 0,2 0-64,-23 0-64,23 0 64,-2 0-192,1 0 160,-1 0 32,0 0-32,2 0 0,18 0 96,-19 0-32,-1 20-32,0-20 0,1 0 64,-1 0 32,2 0-96,-2 0 0,20 0-32,-19 0 128,-1 0-160,-19 0-32,19-20 128,2 20 32,-2 0-96,20 0 0,-19 0 32,-1-20-32,0 20 64,2 0-64,-23 0 128,23 0-128,-22 0 32,1-20-32,0 20 128,-1 0-160,-19-19 0,0 19 64,0 0-64,-20-20 32,0 20 32,0-20-96,0 0 288,0 0-256,0-1 128,-20-17 0,20 17-384,0-18 576,-20-1-256,20-19-32,-20 19 96,20-20-96,0 1-160,-20-1 480,20 1-224,-19-2-96,19-18-32,-20 20-96,20-1 64,0-19-32,-20 19 0,20 0 96,0 20 32,-20 1 0,20-1 64,0 0 32,0 20-128,0-19 32,0 19 0,-20 0-96,20 0 128,0 20-32,0-20 0,0 20-64,0 0 32,0 0-161,0 0 193,-19 0-96,19 0 224,0 0-256,-20 0 192,0 0-32,-21-19 33,3 19-130,-3 0 33,-18 0 32,-1-20 0,-19 20 64,0 0-224,-20 0 160,-1-21 0,21 21 0,-40 0 0,20 0 160,-21-19-192,21 19 97,-20-20-33,-1 20-32,-18-20 0,19 20 64,0-19-128,-21-2 32,22 21-1,-21-20 66,-1 20-98,2-19 65,-1-2 0,-1 21 0,2-19 129,-1 19-193,-20 0 64,20-20 32,-1 20 0,-18-20-32,19 20 32,1-20 0,-2 20 32,1 0-32,1-20 128,-2 20-224,2-19 128,-1 19 0,-1 0-64,2 0-64,-1 0 32,-1 0 128,2 0-192,19-21 256,-1 21-224,1 0 64,0 0 0,1 0 32,19 0 32,-21 0-96,21 0 0,-20 0 32,19 21-32,-19-21 32,0 0 32,19 19 0,-19-19 0,20 20-32,-21-20 0,3 20 32,17-20-64,1 20 96,0 0 0,0-20-32,-1 0-96,20 19 96,-19-19 192,20 21-128,-1-21 65,1 0 95,-1 19-192,1-19 32,20 0 0,-2 0-32,23 0-64,-23 0 64,22 0-384,-1 0-545,20 0-320,-19 0-64,19 0-225,0 0 1,0 0-865,0 20-5606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47:36.2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4902 3139 96,'0'0'961,"0"0"-385,0 0-95,0 0 191,0 0-223,0 0 127,0 0 513,-20 0 192,20 0 97,0 0-33,0 0 32,0 0 225,0 0-97,0 0-160,0 0-416,0 0-288,0 0-65,0 0 1,0 0-97,0 0-127,20 0 95,-20 0-224,20 0 65,-1 0-97,21 0-96,-20 0 32,19 0-96,1 0 0,1 0 0,18 0 32,0 0-64,21-19 0,-21 19 0,20 0-32,2 0 32,-22 0-32,0 0 160,21 0-128,-21 0-32,-19 0 32,-1 0 0,2 0-64,-21 0 64,-2 0-128,2 0-32,-20 0 64,21 0 128,-21 0-32,0 0-160,0 0-353,0 0-864,-21 0-4965</inkml:trace>
  <inkml:trace contextRef="#ctx0" brushRef="#br0" timeOffset="4102.2346">634 5107 12972,'-20'0'-513,"0"0"321,20 19 576,0-19 353,20 0 96,0 0-128,0 0-449,19 21-96,21-21 96,-21 0 65,2 0-193,17 19-32,-17-19-32,18 0 32,-19 0 0,-1 0-64,-19 0-32,20-19-320,-40 19-385,20 0-1057,-20-21-2466,0 21-5028</inkml:trace>
  <inkml:trace contextRef="#ctx0" brushRef="#br0" timeOffset="4376.2503">1031 5007 12171,'0'0'224,"0"-20"-384,20 20 352,-1 0 129,1 0 607,0 0-159,0 0-320,19 20-225,1-20 0,-20 20 0,21 0 32,-3 0-95,-17 0 63,-1 0-64,0-1 192,-20 2 97,0-2-193,-20 1-64,0 20 32,-21-20-128,3 0 1,-3-1-33,1 2-225,1-1-1376,19-20-3812</inkml:trace>
  <inkml:trace contextRef="#ctx0" brushRef="#br0" timeOffset="5407.3093">853 8623 3747,'-20'0'8008,"-1"0"-7656,21 21 160,-20-21 481,20 0 545,0 0-321,20 0-512,1 0-289,-1 19 65,18-19-65,-17 0-96,19 21 33,19-21-353,-19 0 96,-1 0 0,21 0-288,-21 0 63,-19 0-255,21 0-577,-21 0-512,-2 0-1666,-18-21-7367</inkml:trace>
  <inkml:trace contextRef="#ctx0" brushRef="#br0" timeOffset="5645.3229">1169 8524 13164,'0'0'-128,"0"0"96,0 0 640,20 0 545,0 0-288,0 0-192,1 0-321,17 20-63,-18-20 31,21 20-128,-21 0-64,-1-20-32,1 20 64,0-1-64,0 21 193,-20-19-1,-20-2-256,0 21 0,-19 0-128,-1-20-961,-1 19-3748</inkml:trace>
  <inkml:trace contextRef="#ctx0" brushRef="#br1" timeOffset="12394.7089">5894 4132 160,'0'0'-32,"0"0"-95,0 0 127,0 0 127,0 0 1570,0 0 161,0-19-513,0 19-96,0 0 417,0 0-353,0 0-512,0 0-353,0 0-159,0 19 127,0-19-64,0 0-31,0 0-97,0 21 160,0-21 65,0 19-97,0 1-128,0 0 65,21 0 31,-21-20 64,0 20 65,0 19-65,-21-18-192,21 19 0,0-1-63,0-19-1,0 40-128,0-21 128,0 1-128,0 0 64,0 0 0,-20-1 0,20 0-32,0 2 0,-20 18-32,20-18 0,0 18-32,-19-19 32,19 19 64,0-19-192,-20 0 96,20 20 0,0-21 96,-20 21-96,20-21 96,0 2-64,-20-2 32,20 1 0,0 0 0,0-1 32,-20 1-64,20 0 96,0-1-128,0 1 64,0 1 0,0-22-64,20 20 64,-20-19-32,0 1 0,20-1 0,-20-1 32,0 1 0,0-1 64,0 2-32,0-1 33,0-1-65,20-19 0,-20 20-32,0-20 0,0 20 0,0-20 0,0 0 0,0 20 32,0-20 0,0 0 0,0 0 96,0 0 32,0 20 0,0-20-64,0 0 128,0 0-224,0 0 0,20 20 129,-20-20-33,0 0-32,0 0 0,0 0 64,19 0-64,-19 0-64,20 0 96,-20 0-96,0 0 32,0 0-32,20 0-32,-20 0 64,0 0 0,0 0-32,21 0 0,-21 0-32,0 0 32,20 0 32,-20 0-64,18 0 96,-18 0-160,20 0 128,1 19-32,-1-19 64,-20 0-64,20 20 0,-1-20 0,1 0 32,-20 20-64,20-20 128,20 0 32,-21 20 32,1-20-95,20 0-65,1 0 32,-23 20-32,22-20 32,1 0-64,-2 0 0,-19 0 32,20 20 0,-1-20 32,-19 0-64,20 0 96,-1 20-128,-19-20-1,20 19 65,-21-19 65,21 0-65,1 21 32,-23-21-32,23 0-32,-1 0 64,-1 0 32,-19 0-96,20 0 0,-21 0 96,21 19-225,-20-19 258,20 0-65,-1 0-96,2 0 96,-21 0-129,18 0 97,3 0 65,-21 0-130,19 0 33,1 0 64,-1 0-96,-19 0 225,20 0-193,-1 20 96,1-20-64,1 0 96,-3 0-128,3 0-64,18-20 192,-19 20-128,-1 0 96,21 0-64,-20 0 32,19 0 0,-18 0-96,18 0 160,-19-19-64,19 19-32,0 0 32,1-21-64,-21 21 0,21 0 64,-1 0-64,2-19 64,-2 19 0,0 0 0,1 0 96,-1 0-96,1 0-32,-1-20 64,2 20-128,-2 0 32,0-20 64,1 20-96,19 0 128,-20 0-64,1 0 0,20 0 0,-22 0 0,3 0 0,-2 0 0,21 0 32,0 0-64,-22 0-32,22-20 96,-20 20-96,19 0 160,-20 0-160,22 0 224,-2 0-160,0 0 96,-20 20-288,21-20 192,-1 0 0,-20 0 32,22 0-64,-2 0 64,-20-20-32,20 20-32,-19 0-32,19 0 128,-20 0-64,2 0 0,18 0-160,-19 0 96,-1-20 32,20 20 0,-38 0-32,18 0 32,1 0 32,-21 0-32,1 0 32,-1 0 32,1 0-96,-20 0 128,19 0-64,-19 0-32,0 0 96,-20 0-32,20 0-96,1 0 96,-3 0-64,-18 0-161,20 0 97,-20 0-32,21 0 32,-21 0-32,20 0 32,-20 0 160,0 0-64,0 0 32,0 0 128,0 0-64,0 0 0,0-20-96,0 20 32,0 0-32,0 0 32,0-20 0,20 20 97,-20-19-193,0 19 96,0-20-32,0 0 0,0 0 32,18 0-64,-18-19 64,0 19-32,21-20-32,-21 1 64,20-2-64,0-18 64,-20 19 0,20-20-96,0 1 32,-1-1 32,-19 1 32,20-1 32,-20-20-128,20 21 224,-20-20 64,0 19-64,20 0-32,-20 1-32,0-1-320,0 1 544,0-1-256,0 0 65,0 0-161,0 21 64,0-21-64,0 0-65,0 21 97,0-1-64,0 0 128,20 20 0,-20 1-31,-20-2-98,20 2 162,0-2-65,0 2-64,-20 19-65,20-20 65,0 20 32,-20-20 97,20 20-226,0 0 161,-20 0 65,20-20-65,-19 20 32,-21 0-96,20 0 0,-21-20-33,-17 20 1,17 0-64,-18 0 96,-20 0-64,0-20-32,-1 20 32,1 0-64,-21-19 64,21 19 32,-20-21 128,-20 2-192,19 19 128,1-20-32,0 20 0,-20-20 32,19 20 96,-19-19-96,0 19-64,1 0-65,-2-21 65,21 21 32,-20 0 64,-1-20-64,21 20 64,-20 0 32,-1 0-64,21 0-32,-19 0 64,-1 0-32,20 0 65,0 0-65,-1 0 64,1 0-96,0-19 0,18 19 160,-18 0-192,20 0 32,-20 0 128,20-20-128,0 20 64,0-20 64,18 20-192,-18 0 128,0 0-32,-2-20 96,2 20-192,20 0 64,-20 0 96,-1-20-32,1 20-64,-21 0 0,21-20 96,0 20 64,19 0 32,-19-19-32,-20 19-96,19 0-64,1 0 32,-20 19-64,19-19 128,1 20-96,-1 0 32,1-20-160,-1 20-417,21 0-255,19-20 127,1 20 32,-2-20 97,3 19-513,18-19-801,-1 20 352,1 1 417,20-21-993,-20 19-5285</inkml:trace>
  <inkml:trace contextRef="#ctx0" brushRef="#br1" timeOffset="15253.8724">7502 6736 3555,'20'0'1377,"-20"0"-160,0 0 481,0 0-65,0 0-608,0 0-480,0 0-225,0 0-160,0 0-31,0 0-1,0 0 224,0 0 32,0 20 33,0 0-161,20 0 0,-20 0-96,0 0-96,0-1 33,0 21 31,0-20 32,0 20 0,0-1-64,0 1-32,0 0-64,0 0 32,0 19-32,0-19-32,-20 0-32,20-1 32,0-19 128,0 20-160,0-20 160,0 19-96,0-19 32,0 0 0,20 0-32,-20 0-32,0-20 32,0 19 0,21-19-64,-21 20 64,0-20 0,18 0 0,-18 0 32,0 0-32,20 21 32,-20-21 0,20 0-32,-20 19-32,21-19 64,-1 0 0,-2 0 0,23 21-64,-21-21 0,0 0 64,19 0 0,-19 19-32,20-19 0,-20 0 0,19 0 0,-19 0 96,0 19-64,19-19-32,-19 0 0,1 0 0,-1 0 0,18 21 0,-17-21-96,-1 0-96,20 0 0,-1 0-128,-19 0 95,20 0 129,19 0 160,-19 0-64,-1 0 0,22 0 96,-2 0 65,-19 0 223,19 0-96,1 0-64,-1-21-127,0 21-33,2 0-32,-2 0 32,1 0-32,-1 0 160,0 0-32,1 0-128,-1 0 0,2 0-32,-2 0 0,-1 0-32,-17 0-256,19 0-97,-21 21 65,1-21 256,-1 0 0,1 0 64,1 0 32,-3 0 0,3 0 64,-2 0 64,-19 0-64,0 0-96,20-21 32,-21 21-32,-19 0 0,20 0 33,-20-19 95,20 19 192,-20 0-64,0-19-96,0 19 97,-20-21 63,20 2-64,0-2-160,-20-18-32,20 19-32,0-20-64,0-19-64,0 19 32,0-20-32,0 21 160,0-21-32,0 20-32,0-19 0,0 19 0,0-20-32,-19 1 0,19 19 0,0 1 32,19-1 64,-19 20-128,0 0 32,20 0-32,-20 1 96,0 19-32,0 0-32,0 0-64,0 0 64,0 0-32,0 19 32,0-19 32,0 0 0,0 0 0,-20 0 32,1 0-32,19 0 0,-20 0 0,-20-19-32,20 19 64,-39 0-32,18 0 0,-18 0 0,-20 0 0,19 0 0,-19-21 0,0 21 0,0-19-32,-2 19 32,2 0-32,20-21 32,-20 21 0,19 0 0,-20-19 32,1 19 0,-20 0 96,19-19 192,-20 19-224,1 0-128,-19 0 32,19 0 32,-20 0 0,40 0 225,-21 0-161,20 0-128,1 0 32,0 0 0,18 0 0,22 0-225,-1 19-928,1-19-1089,19 19-3043</inkml:trace>
  <inkml:trace contextRef="#ctx0" brushRef="#br0" timeOffset="27940.5981">5101 3239 960,'-21'0'193,"21"0"-193,0 0 160,-20 0 897,20 0 0,-20 0-96,20 0-225,0 0 353,-18 0 97,18 0-65,0 0-545,-21 0-416,1 0-64,20 0 225,-20 0 127,20 0 225,-20 0 63,20 0-191,-19 0-1,19 0 33,0 0 64,0 0-65,0 0-416,0 0 0,39 0 321,1 0-193,-1 0-256,22 0 0,18 0-64,-20 0 32,21 0-32,19 0-160,-19 0-96,-1 0 96,-19 0 160,-1 0 32,0 0 64,-39 0-64,0 0-161,-20 0-191,0 0 384,-20 0-32,0 0-256,-19 0 64,-21 0 128,1 0 160,-20 0 128,-21 0-32,20 0-32,-19 0 161,40 0 159,-20 0-192,18 0-288,22 0 0,19 0 192,0 0 97,20 0-97,0 0-224,20 0 32,21 0 288,-3 0-32,41 0-95,2 0-129,-2 0 0,20 0 0,1 0-32,-1-20 0,-20 20 0,-19 0 0,-1 0-96,-39 0-193,0-20-127,-20 20-65,-20 20 129,-20-20-224,-19 0 287,-1 20 257,-19-20 64,0 0 32,-1 20 0,0-20 129,21 0 223,0 0-192,39 0-128,0 0-32,20 0 32,20 0-160,19 0 160,21 0 1,-1-20-97,22 20 0,-2 0 32,0-20 416,0 20 32,0 0-127,-19 0-129,-1 0-160,-39 0-128,1 0-769,-1 0-288,-40 0-96,-21 0-2563,-18 0-5572</inkml:trace>
  <inkml:trace contextRef="#ctx0" brushRef="#br1" timeOffset="30546.7471">11969 9140 1057,'0'0'1697,"0"0"-768,0 0-577,0 0-224,0 0-63,0 0-1,0 0-128,0 0-129,0 0 1,0 0 96,0 0 96,20 0-32,-20 0 64,0 0 0,0 0-384,0 0-1026,-20 0-670</inkml:trace>
  <inkml:trace contextRef="#ctx0" brushRef="#br1" timeOffset="30856.7649">11969 9140 864,'-21'20'2082,"21"-20"-544,0 0-161,0 0-160,0 0-128,0 0-96,0 0-128,0 0 64,0 0-96,0 0-97,0 0-159,0 0-97,21 0 129,-21 0-257,20 0-192,0-20-31,20 20-33,-1 0-64,1 0-32,-1 0 0,22 0 0,-3-19 0,3 19 0,-2 0 0,0 0 0,-19 0 32,0 0-96,-1 0-64,1 0-1,-1 0-63,-19 0-96,0 0-32,-20 0 192,21 0 160,-21 0-97,-21 0-959,21 0-1603,-40 0-5028</inkml:trace>
  <inkml:trace contextRef="#ctx0" brushRef="#br1" timeOffset="34773.9889">12266 9279 3395,'0'0'256,"0"0"865,20 0 1153,-20 0-448,0 0-641,0 0-480,0 0-65,0 0-63,0 0-33,0 0-159,0 20-1,0-20 0,0 20 1,-20-20 31,20 20-63,-18-20-129,18 20 64,-20-20-64,-1 0-64,-19 20-64,21-20-63,-21 19-1,0-19-32,1 0-65,-21 0-31,21 20 96,-22-20 0,23 0 32,-23-20 32,2 20-64,-20 0 129,19-19-1,1 19 0,-2-20 64,2 20 0,1-20 0,-3 20-96,2 0-63,-1 0-66,1 0 33,18 0 0,3 20-96,-3-20 96,1 20-160,21-20 32,-21 19 64,20-19 96,-19 20-32,19-20 0,-20 21 32,20-21-32,-19 0 64,19 19-32,0-19 0,20 20 32,-21-20 0,21 20-64,0-1 32,0-19-32,-18 21-32,18-21 0,0 20-128,0-20-352,0 0-577,0 0-769,0 0-1409,0 0-5221</inkml:trace>
  <inkml:trace contextRef="#ctx0" brushRef="#br1" timeOffset="35409.0251">9687 9737 5252,'-21'-20'2851,"1"20"-449,20 0-448,0-20-64,0 20-320,0 0-257,0 0-416,0 0-321,20 0-31,1 0-129,-1 20-256,-2 0-32,23 19-96,-1-19 65,-1 20-130,1-20 66,-20 19-33,19-18-65,-19-2-159,0 1-32,0 0-128,-20-20-161,19 0-352,-19 0-704,0 0-641,0 0-3524</inkml:trace>
  <inkml:trace contextRef="#ctx0" brushRef="#br1" timeOffset="35626.0375">9944 9638 13292,'-20'-21'1057,"1"42"-961,-1-21-256,0 19 160,0 21 160,-19-20 160,19 20-255,0-1-97,-1 1-129,1-20-159,20 19-609,-18-18-608,18-2-994,0-19-960,0 0-2337</inkml:trace>
  <inkml:trace contextRef="#ctx0" brushRef="#br1" timeOffset="36122.066">10023 9220 6566,'0'0'1281,"0"0"-480,-19 0-129,19 0 706,0 0-33,-20 20-608,20 0-129,-20-1 65,20 1 224,0 0-225,0 20-447,0-20-129,0 19-64,0 1-64,20-20-289,0 0-255,-20-1-33,19 2-95,1-21-482,-20 20-1024,20-20-2626</inkml:trace>
  <inkml:trace contextRef="#ctx0" brushRef="#br1" timeOffset="36296.076">10162 9379 13004,'-20'19'1089,"20"1"-1057,0-20-96,0 21-64,0-2-129,20 1-639,-20 0-1827,21-1-864,-21-19-1634</inkml:trace>
  <inkml:trace contextRef="#ctx0" brushRef="#br1" timeOffset="36475.0862">10162 9200 12203,'0'0'1505,"0"0"-928,0 0-993,0 0 63,0 0 353,21 0-128,-21 0-1409,20 0-1858,-2 0-2115</inkml:trace>
  <inkml:trace contextRef="#ctx0" brushRef="#br1" timeOffset="36729.1008">10221 9200 5188,'21'0'2755,"-21"0"-1378,20 0 129,-20 0 672,20 0-288,0 20-929,-1 0-545,-19 0-256,20-1 0,0 1-96,-20 20-64,20-20 0,-20 19-32,0-19 0,0 1-160,-20-2-96,20 1-481,-20 0-1377,0-1-3299</inkml:trace>
  <inkml:trace contextRef="#ctx0" brushRef="#br1" timeOffset="37365.1369">10262 9836 11530,'0'0'2339,"0"20"-2083,0-20 641,-20 0 736,20 20-352,0-1-736,0 2-289,-21 18-32,21 1-31,0 0-97,21-20-64,-21 19-32,0 1-32,0-20-417,20 0-31,-20-20-833,0 0-1602,20 0-3651</inkml:trace>
  <inkml:trace contextRef="#ctx0" brushRef="#br1" timeOffset="38425.1976">10142 9220 1249,'0'0'5413,"0"0"-4164,0-20-480,0 20 416,0 0-96,0 0-609,0 0-416,0 0-32,0 0 289,0 0-65,0 20 64,-20-20 65,20 0 287,0 0-287,0 0-129,0 20-192,0-20-128,0 0 128,0 0 0,0 0 32,0 0 0,0-20 0,20 20 32,-20 0-96,0-20 32,0 20-64,0 0-96,0 0-1089,-20 0-2018,20 0-3651</inkml:trace>
  <inkml:trace contextRef="#ctx0" brushRef="#br0" timeOffset="47901.7396">18660 1232 1217,'0'0'2626,"0"0"-1697,0-20 641,0 20 351,0 0 353,0 0-384,0 0-801,0 0-192,0 0-96,19 0-160,-19 0-65,0 0 33,20 0-129,0 0-160,0 0-127,0-20 95,19 20-96,1 0-32,-1 0-96,42 20 64,-2-20-96,0 0 32,20 0 65,20 0-161,1 0 64,-1 0-64,-1 0 96,1 0-32,1 0 32,-21 0-128,0 0-64,-40 0-321,-19 0-512,-20 0-1089,1 0-2018</inkml:trace>
  <inkml:trace contextRef="#ctx0" brushRef="#br0" timeOffset="51490.9451">13200 3676 9769,'0'0'1313,"0"0"-96,0 0 865,0 0-224,0 0-641,20 0-352,0 0-96,0 0-193,-1 0-256,1 0-127,20 0-161,-20 0 96,19 0-96,1-21-32,-1 21 0,1 0 0,-19 0-32,-1 0-289,-2 0-63,2 0 64,1 0-129,-21 0-191,0 0-353,0 0-641,0-19-1056,0 19-4901</inkml:trace>
  <inkml:trace contextRef="#ctx0" brushRef="#br0" timeOffset="51820.964">13497 3536 6277,'0'0'2499,"0"-19"-2467,0 19 416,0 0 930,0 0 704,0 0-1025,0 0-545,20 19-32,-20-19 129,21 0-193,-1 20-95,-2-20-1,2 0-192,21 0-96,-1 21 64,-21-21-32,21 19-96,-20-19 32,0 20-64,-1-20 0,1 20-32,-20-20 32,0 19 64,0 2 96,-20-1 128,1-1 33,-1 1-193,0 0-64,0 0-321,-19 20-1088,19-20-2979</inkml:trace>
  <inkml:trace contextRef="#ctx0" brushRef="#br1" timeOffset="70666.0417">18719 2563 2049,'0'0'-32,"0"0"-352,0 0 416,0 0 64,0 0 417,0 0 351,0 0-351,0 0 96,0 0 255,0 0 65,0 0-128,0 0 224,0 0-160,0 0-321,0 0-95,0-20-97,0 20-192,-20 0-64,20 0-96,-20 0-96,1 0 96,-21 0-32,19 0 32,-19 0 32,-19 0 0,19 0-32,1 0 0,-21 0 0,21 0 32,-1 0-32,1 0 96,-22 0 0,23 0-128,-3 0-96,1 0 96,1 0 64,-1 20-32,20-20 0,1-20 96,-21 20-64,20 0-32,0 0 0,20 0 97,-19 0 383,-1 0 0,20 0-159,-20 0-65,20 0-128,0 0-128,0 0 64,0 20-64,0-20 64,0 20-128,0-20 128,0 19 0,0 1 64,0 1 33,0-2-161,-20 1 32,20 19 0,0-18-96,0-1 96,0 19-64,0 1 96,0 0-64,0 0 32,0-1-32,0 1 32,0 0-32,0 19 0,0-19 64,0 20-64,0-20 32,0 19-32,0-19 32,0 0 96,0-1-64,0 1-64,20 20 32,-20-21-64,0 1 32,0 0 0,0 0 32,0-1-32,0 1 0,0 0 32,0-20-32,0 19 32,0 1-32,0 0 0,0 0 32,0-20-32,0 19 0,0 1 0,0-20 0,0 19 0,0-18 0,0 18 32,0-19 32,0 20 160,-20-20 33,-1-1 383,21 21-95,-20-19-385,20 18-64,0-19-96,0 20 0,0-20-96,0-1 64,0 1 0,0 0 0,0 0 32,0 0 32,0-20 32,0 20-32,0-20 160,0 19-64,0-19-64,0 0 32,-18 21-32,18-21 33,0 0 63,0 0 32,0 0 64,0 0 161,0 0-129,0 0-64,0 0-96,0 0 0,0 0-64,0 0 32,18-21-64,-18 21 32,0 0 33,0 0-129,0 0 64,0 0 64,0 0 0,0 0 128,0 0-96,0 0 0,0-19-32,0 19-32,20 0-32,-20 0 129,21 0-193,-1 0 64,20 19-32,-21-19 32,21 21 32,0-21-128,19 19 64,0-19 0,-19 0 0,19 0-64,2 20-1,-23-20 162,23 0-194,-2 0 1,-19 0 192,19 0-224,2 0 64,-3 0 32,3 0 32,-2 0 64,0 0-32,-19 0-64,19 0 96,1 20-160,-1-20 96,-18 0-32,18 0 64,1 19-224,-1-19 96,0 0-96,1 0 128,-1 0-32,2 0 128,-23 0 0,23 0 0,-2 0 64,-19 0-64,19 0-64,1 0 64,-21 0-32,22 0-64,-2 0 96,0 0-32,1 0-32,-1 0 64,1 0-128,-1 0 160,2 0-96,-2 0 32,0 0-32,1 0 96,-1 0-64,1 0-32,-1 0 32,0 0-32,2 0 128,-2 0-128,1 0 64,-1 0-32,0 0 0,22 0 0,-23 0-64,3 0 32,18 0 32,-20 0 0,20 0 0,-19 0 32,19 21-64,1-21 64,-1 0 0,1 0-96,-1 0 96,0 0-32,21 0 0,-21 20 0,20-20-160,-19 0-97,0 19 129,-1-19 64,0 0 0,0 0 96,1 0-96,20 21 96,-1-21 0,0 0-96,0 0 96,0 0-32,-19 0-64,-40 0 96,19 19-32,0-19 0,1 0-32,19 0 32,20 0-64,-19 0 32,19 0-32,-19 0 64,-1 0-96,0 0-96,1 0-97,-20 0-95,19 0 192,-20 0-32,22 0 160,-22 0 96,-1 0-32,-17 0 32,18 0-32,-19 0 64,0-19-64,-1 19-64,-19 0 64,21 0-64,-3 0 64,-18 0 0,1 0 0,-1-21 64,-2 21 0,-18 0 0,20 0 96,-20 0 64,21 0-64,-21 0-64,0-19-64,0 19-64,0 0 96,0-20 0,20-1-31,-20 2 159,20-1 96,-20 0-224,0-20 32,19 21-96,-19-21-32,0 0-64,0-19-32,20 19-96,-20-19 64,20 19-33,-20-20 1,20 0 128,-20 0 160,0 1 0,0-1-96,20 1-32,-20-1 64,0 1-32,0-21-64,-20 21 64,20-1 96,0 1 0,0-1-96,-20 0-32,20 20 64,0-19-64,0 19 64,-20 0-160,20 1-32,20-1 0,-20 19 32,20-18 96,-20-1 64,20 0 0,-20 21 224,0-21-32,0 20-31,0-20-161,0 21-32,0-1-65,0 20-63,0-20-128,0 0-32,0 20 160,0-20 96,0 20 96,0-21 128,0 21 192,0 0-127,0-19-33,0 19-128,-20 0-128,20-19 64,0 19-96,-20 0-32,20 0-129,0 0 65,-20-20 128,20 20 96,0 0-32,-20 0-64,20-20 160,-19 20-128,-1 0 33,0 0-33,-1-21 0,1 21-33,-18 0 33,-3-19 33,3 19-66,-3 0-63,1 0 0,-19 0 32,-20 0 32,18 0 32,-18 0 64,0 0-32,0-20 32,-1 20 64,-20 0-63,21 0 31,-20-20-64,0 20 0,0 0-32,-21-19 32,2 19-64,-21 0 32,-21 0-32,2 0-64,0 0-1,18 0 1,41 0 96,-20 0-32,20-21 64,-1 21 64,1 0 33,0 0 63,0-20 0,-21 20-64,21 0 64,0 0 32,0 0-191,-1 0-1,21 0 96,-20 0-192,20 0 32,-1 0 32,0 0 0,1 0-32,-20 0 32,20-19 0,-2 19-65,23 0 162,-22 0-65,20 0-32,-19 0 96,20-20-96,-1 20 128,1 0-64,-20 0-96,18 0 0,-18 0 32,20 0 0,-21 0 32,0 0-64,1 0 128,0 0-192,0 0 160,-1 0-128,1 0 128,20 0 0,-22 0-96,22 0 64,-20 0 32,19-20 32,-19 20-128,-1 0 0,22 0 0,-23 0 32,22 20-160,0-20-513,-1 20 1,1-1-257,-2 1-1249,2 1-3652</inkml:trace>
  <inkml:trace contextRef="#ctx0" brushRef="#br1" timeOffset="72043.1206">22412 1451 14958,'-20'0'128,"20"0"352,20 0 577,-2 0-448,23-21-193,18 21 161,1 0-321,-1-20-320,22 20 192,-23 0-448,1 0-929,2-19-1570,-22 19-4004</inkml:trace>
  <inkml:trace contextRef="#ctx0" brushRef="#br1" timeOffset="72295.135">22809 1391 9384,'-41'19'1762,"21"1"-1730,20 1 256,-18-2 321,18 21 0,18 0-1,2-20-320,0 19-192,1 1 1,-1 19 95,-2-19-64,3 0-64,-1-19 0,-20 17 0,0 2 416,0-19 257,-20-1-128,-1-20-225,3 19-256,-23-19-160,21 0-256,-18-19-417,-3 19-704,21 0-993,0-20-3332</inkml:trace>
  <inkml:trace contextRef="#ctx0" brushRef="#br1" timeOffset="72585.1516">23145 1529 11723,'20'-39'224,"-20"19"1025,0 20-384,0 0-833,0 0 640,-20 20 193,20 0 0,-19 40-160,19-21-353,-20 21 0,20 19 97,0-18-129,0-2-224,20-19-64,19 19-256,-19-19-641,21-20-1345,-23-20-3812</inkml:trace>
  <inkml:trace contextRef="#ctx0" brushRef="#br1" timeOffset="73038.1775">23463 1629 17936,'0'-20'-480,"0"0"448,0 20 224,0 0-480,0 0-32,-20 0 256,20 20-1,-19 20-127,19 0 32,0-1-64,0 21 192,0-1 32,0-19-224,39 20-193,-19-40 417,20 0 192,-1 0 289,1-20 320,1 0-97,-3 0-95,3-20-97,-2 0-351,-19-19-97,0 19-160,-20-20-481,0 0 32,0 0 97,-20-20 160,-39 21 224,18-1 64,-17 20 96,-3 20 0,2 0 32,19 0-32,1 20 64,39 0 64,0 0-31,0 19-129,19 1-32,21 1-64,0-22-96,19 0-193,-18-19-255,17 21-1026,-17-21-2081,-21 0-3236</inkml:trace>
  <inkml:trace contextRef="#ctx0" brushRef="#br1" timeOffset="73290.1919">23722 1490 12459,'20'-39'-32,"-1"39"609,-19 0 1088,40 0-223,-20 0 63,19 0-768,1 19-417,0 21 129,-21 0-257,21-1 32,-20 21-64,19-1-64,-19 1-96,-20-19 0,0 18-128,0-19-160,-20-20-32,-19 19-353,19-19-96,-20 0-1121,-19 0-4067</inkml:trace>
  <inkml:trace contextRef="#ctx0" brushRef="#br1" timeOffset="74197.2436">21260 1252 11146,'-40'-20'961,"40"0"608,0 0-191,0 20-610,0-20-319,20 0-1,0 0-159,20 20-65,-1 0-96,-19 0-32,20 20-96,-1 0 0,1 20-96,-1 0-320,-19 19 159,0-18 161,-20 17 64,0-17 32,-20-2 0,0 0 128,2-18 193,-3-1-33,1-20-96,-20 0-128,21 0-192,-1 0-32,0-20-128,0-1-65,0 2 97,20-1 96,20-19 0,0 39 224,0-21 192,19 21 0,1 0 97,1 0-65,-3 0-192,3 21-160,-21-2-353,19 1-543,-19-20-738,0 20-1825,-20-20-3556</inkml:trace>
  <inkml:trace contextRef="#ctx0" brushRef="#br1" timeOffset="74472.2595">21001 1788 13708,'-59'21'1730,"59"-2"-2018,0-19 352,0 0 192,20 0 321,19 0-97,21-19-288,-1 19 353,41-21 95,-20 21-479,19-20-193,-20 20-257,21 0-351,-21-20-674,-20 20-415,1-20-1570,-1 20-3652</inkml:trace>
  <inkml:trace contextRef="#ctx0" brushRef="#br1" timeOffset="76549.3783">21120 2047 3651,'20'0'6886,"1"-20"-7270,-1 20 448,0 0 192,19 0-31,-19 0 736,20 0-321,-1 0-384,1 20 1,-20-1-97,-1 21-128,1 0-192,-20-1-129,0-19 97,0 20 64,-20-20 96,-19 1 288,-1-2 385,20-19-161,-19 0-223,-1 0-33,1-19 0,19-2-96,20 1-128,-20 0 32,40 0-192,0 0-64,19 20 64,1-19 160,19 19 64,-19 19 64,-1-19-128,-19 20 0,20 0-160,-19 0-577,-3 0-993,2-20-1024,-20 21-2307</inkml:trace>
  <inkml:trace contextRef="#ctx0" brushRef="#br1" timeOffset="77032.4059">21756 2027 12523,'-20'-20'673,"0"0"512,20 20-256,-19 0-993,-1 20 0,0-20 0,20 40-96,-20-21-33,20 21 97,0-20 64,0 20 128,20-1 1,0-19-1,19 0 96,1 0-96,0 1 64,-1-21 0,1 0 32,1 0 1,-3-21 31,-17 1 128,-1-20-224,-20 1-32,0 19-64,-20-20-32,-1 0-96,-17 1 32,-3 19-32,1 0 128,20 0-32,-19 20-32,19 0 128,-20 0 0,21 0 0,-1 20 0,20 0 129,0 20 95,39-21-32,1 21-96,0-20-160,-1-20-128,1 20-128,1 0-416,-3-20-738,-17 0-1729,-1 0-3459</inkml:trace>
  <inkml:trace contextRef="#ctx0" brushRef="#br1" timeOffset="77271.4194">22114 2166 4964,'39'19'2146,"-19"21"-833,-20-20 1058,20 0-449,0 20-193,-20 0-287,19-21-706,-19 21 1,20-20-96,-20 0-129,0-20-192,0 0 65,0 20-33,-20-20-128,20-20-704,-39 20-737,19-20-993,-20 0-2531</inkml:trace>
  <inkml:trace contextRef="#ctx0" brushRef="#br1" timeOffset="77400.427">22114 2027 15822,'39'0'257,"-19"0"-33,0 0 192,0 0-544,19 0-1473,-39 0-6407</inkml:trace>
  <inkml:trace contextRef="#ctx0" brushRef="#br1" timeOffset="79031.5203">20604 1788 4195,'0'21'4581,"-19"-21"-4517,19 0 801,-20 0 64,0 0-641,0 0 0,-19 0-192,-1-21-96,-19 21 64,-1 0-64,21 0-64,-22 0 192,2 0 97,-1 0 159,1 0 32,19-20-159,1 20-161,-1 0-160,19 0 0,1 0-65,2 0 1,18 0 64,-20 20 96,20-20 96,20 0 161,-20 21-1,0-21-64,18 19-64,-18 0-96,0 2-32,20 19 0,-20 19-32,0-19 32,0 19 0,0 1 97,21-20 31,-21-21 64,0 21-128,0-20 0,20-20-96,-20 20-32,0-20-32,0 0-448,0 21-289,0-21-641,0 0-1504,-20-21-2596</inkml:trace>
  <inkml:trace contextRef="#ctx0" brushRef="#br1" timeOffset="79484.546">19652 2066 6662,'0'0'1729,"0"0"-1536,20 0 383,-20 20 673,19-20 385,1 20-33,0 20-800,0-1-384,0 1-193,-1-20-96,21 21 96,-19-3-32,-1-17 289,-20-2 63,18-19 65,2 0 31,1 0 161,-1 0 96,0-19-352,-1-2-97,21-17-448,-20 17 64,0 1-288,-1 0-225,1 0-928,-20 20-1153,20 0-3332</inkml:trace>
  <inkml:trace contextRef="#ctx0" brushRef="#br1" timeOffset="103329.9099">13339 755 2818,'0'0'1858,"0"0"32,0-20-97,0 20-95,0 0-225,0 0-512,0 0-384,0 0-97,0 0-127,0 20-65,-20-20-192,0 20 0,0-1-96,-19 21 32,-22 1 0,3 17 256,-42 22 225,21 0 416,-20-1-225,0 1-223,-21-1-193,41 0-96,-20 1 65,39 0-129,1-21-128,-2-19 0,23-1 0,-3 1-769,21-20-993,20-20-1633,0 0-2274</inkml:trace>
  <inkml:trace contextRef="#ctx0" brushRef="#br1" timeOffset="103733.9331">13080 655 10281,'-18'0'1025,"18"0"-384,0 0-609,0 0 192,18 0 673,2 0 224,21 0-480,18 0-289,-19 0 224,19 0-63,1-19-225,-1 19-256,-18 0-64,-3 0 0,-18 19-32,1-19 0,-21 21 96,-21-2-32,1 21 32,-18 19-96,-3-19 96,1 20-673,1-1-1569,19 1-2594</inkml:trace>
  <inkml:trace contextRef="#ctx0" brushRef="#br1" timeOffset="104246.9624">12108 1451 10473,'20'-21'0,"-20"42"-128,-20 18 224,0 0-64,0 21 545,-19 20 736,19-1-288,-20 1-192,19 0-385,21-21-63,0-19 191,41 0 65,-1-1-33,-1-39-191,21 20-257,-1-20-448,2 0-961,-2 0-1634,-39 0-6310</inkml:trace>
  <inkml:trace contextRef="#ctx0" brushRef="#br1" timeOffset="117331.711">13378 8485 4228,'0'0'1121,"-19"0"416,19 0 961,-20 0 1,0 0-577,20 0-577,-20 0-256,20 0-32,0 0-288,0 0-353,0 0-288,0 0-160,0 0 0,20 0 160,0 0-96,19 0 32,1 0 0,1 0-96,-3 0 96,3 0-160,-3 0 0,3 0-256,-21-21-481,20 21-544,-21 0-801,-19-19-1025,20 19-1346</inkml:trace>
  <inkml:trace contextRef="#ctx0" brushRef="#br1" timeOffset="117585.7255">13576 8365 5893,'-38'-20'4292,"38"20"-3523,0 0-225,0 0 642,0 0 639,20 0-704,18 0-704,-17 0-161,19 0 32,-20 20 33,19-20-1,-19 21-96,-20-2-96,20 21-32,-20-21 96,0 2-31,0 18-33,-20-19 0,0 0-32,0 0 0,-19 0-64,19-1-64,0-19-192,-21 21-353,23-21-576,-2 19-1826,20-19-7206</inkml:trace>
  <inkml:trace contextRef="#ctx0" brushRef="#br1" timeOffset="118357.7696">13319 10472 10057,'0'0'1441,"0"0"-832,-20 0 640,20 0 353,0 0 63,20 0-928,-20 0-545,20 0-32,0 0 64,-1 0-63,21 0-65,-20 0 0,19 0-96,-19-20 128,21 20-256,-21 0 64,-2 0-609,-18 0-640,20-20-1153,-20 20-2531</inkml:trace>
  <inkml:trace contextRef="#ctx0" brushRef="#br1" timeOffset="118616.7845">13459 10372 8007,'18'0'609,"2"-19"-545,0 19 865,1 0 704,-1 0 65,-2 0-673,2 0-160,1 19-129,-1-19-127,0 40-225,-20-20-224,20 0-128,-20 0 96,0 19-95,0-18 31,-20-2 32,20-19 0,-20 20-32,0-20 0,-1 0-32,1 0-256,2 21-449,-2-21-768,-1 0-1346,21 0-4067</inkml:trace>
  <inkml:trace contextRef="#ctx0" brushRef="#br1" timeOffset="119432.8311">13359 12479 14669,'-40'20'641,"20"-20"-577,0 0 192,20 0 353,20 0 224,0 0-97,0 0-415,19 0-193,1 0-160,1 0 320,-3 0-352,3 0-160,-3 0-289,-18 0-159,1 0-546,-1 0-703,-20 0-1539,0-20-4067</inkml:trace>
  <inkml:trace contextRef="#ctx0" brushRef="#br1" timeOffset="119640.843">13558 12300 10570,'18'0'736,"-18"19"65,41-19 96,-21 20 0,0-20 256,19 21-641,-19-2-95,0 1 95,0 19-288,0-18-128,-20-1 97,-20 0 63,20-1-160,-20 2-96,-20-2 0,21 21-448,-21-20-738,-1 19-864,3-19-2049</inkml:trace>
  <inkml:trace contextRef="#ctx0" brushRef="#br1" timeOffset="133444.6326">14133 8941 5669,'0'-19'1185,"0"19"-416,0 0 96,0 0 608,0 0-64,0 0-640,0 0-192,0 0 287,20 0-63,-20 0-192,20 0-65,-1 0-95,21 0-65,0 0-160,-1 0-64,22 0 1,-23 0-97,23 0 64,-22 0-64,21 0-64,-40 0-32,19 0-449,1 0-1024,-20 0-1378,-20 0-3907</inkml:trace>
  <inkml:trace contextRef="#ctx0" brushRef="#br2" timeOffset="140390.0298">14034 7610 10954,'-20'-19'1409,"-1"-2"-192,21 21-512,0-19-225,-18 19 289,18 0 0,0 0-321,0 19-159,0-19 191,18 21 65,-18 17-289,0-17-64,0 19-224,21 0 96,-21 19-32,0 1 64,0-1-64,0 1 0,0 19 64,0-19-64,-21 19-32,21-19 96,0 0 1,0-1 191,0 1-96,0 0 0,0-1-32,0 1 0,0-1 65,0-19-65,0 20 160,0-20-224,0 19-64,0-19 128,0-1-128,0 1-64,21-20 225,-21 0-225,20 0 64,0 0 96,-20 0-96,20-20 32,-1 19 64,-19 2-160,20-21 64,0 19-32,-20 1-32,20 0-128,0-20 160,-1 20-96,1-20 96,0 20 64,0-20-96,19 0 64,-19 0-32,21 20-64,-3-20 64,3 20-64,-1-20-97,-1 19 33,1-19 64,19 0 0,-19 0 0,19 0 128,2 0-64,-23 0 0,23 0 0,18 0 0,-20 0-32,1 0 64,19 0-96,-20 0 64,2 0-64,18 0 128,-19 20-160,-1-20 160,-19 0-224,19 0 192,0 20 32,2-20-128,-2 0 0,-19 0 96,19 0-32,1 0-32,-1 0 64,0 20-64,2-20 64,-21 0-64,19 0 32,0 0 0,-19 20-32,19-20 96,-19 0-96,19 0 32,2 0 32,-23 0-96,23 0 64,-22 0 96,1 0-160,0 0 96,-1 0-96,21 20 32,-21-20 96,2 0-32,17 0-96,-17 0 128,18 0-128,1 0 128,-21 19-64,21-19 0,-1 0 0,-18 0-64,17 0 128,-17 0-96,18 0 32,1 20 32,-1-20-32,0 0-32,1 0 0,-1 21 96,22-21-64,-22 0-32,0 0 32,21 0 64,-1 19-128,-20-19 192,20 0-192,-18 20 0,18-20 96,-20 0-64,22 20 64,-2-20-32,-20 0 0,21 19-32,-1-19 64,0 21-32,0-21-32,0 0 64,2 20-32,-22-20 0,20 0 96,20 20-224,-18-20 192,18 0-96,0 20 64,0-20 32,1 0-64,-1 0-96,19 0 288,-19 0-288,20 0 96,-19 0 0,19 0 0,0-20 64,1 20-128,-1 0 0,-1 0-32,1 0-64,1 0 64,-1 0 32,-20 0 32,21 0 0,-1-20 96,-1 20-64,1 0 0,21 0 32,-21 0-32,0 0-64,-1 0 128,2 0-32,-1 0-32,0 0 32,1 0-64,18 0-193,-19 0 482,-20 0-257,1 0 0,-40 0 0,19 0 32,0 0-32,20 0 0,21 0 32,-1-20-32,-20 20-32,1 0 0,-21 0 32,0-21-64,0 21-32,1 0-33,-21 0 129,2-19-32,-22 19 64,1 0 0,-1-20 33,-19 20 31,0 0-32,0-20-32,-20 20-32,20-19 0,-20 19 0,0-21-32,0 21-32,0-20 64,0 1-32,0-1 64,19-20-32,-19 20 160,0-19-32,0-21 64,20 20-256,-20-20 192,20 21-160,-20-41 32,20 21-192,-20-1 0,21-19 64,-21 19 32,18-19-1,2-1 1,0 21 64,1-21 32,-1 0 32,-2 21-64,-18-1 32,20 1-32,1-1 32,-21 0-32,0 21 64,20-21-160,-20 20 96,-20 0 0,20 21-128,-21-21 32,1 20-128,2 0 63,-2 0 65,-1 20 128,1-19 32,20-1 0,-20 0 0,2 20 64,18-20 33,-21 20-129,-19-20-32,20 20 0,-19-21-33,19 21-31,-39 0-64,19-19 64,-19 19 128,19-19-96,-19 19 128,-2-21-64,-18 21 32,19-19-32,-19-2 64,-21 21-64,1-20 32,0 20-32,-20-19-32,-19 19-32,-2-20 96,-18 0-32,-2 20 96,2-20-128,19 20 128,1 0-32,18-20-96,-19 20 96,19 0 65,-18 0-65,-1 0 0,-1-20-32,2 20 0,-1 0-64,19 0 64,1 0-64,1 0 64,-1-19-32,20 19-32,-21 0 128,1 0-128,-1-20 64,-18 20 256,19 0-288,0 0 32,19 0 64,-19-20-96,0 20 0,-1 0-32,2 0 32,19 0 96,-20-20-160,20 20 32,-1 0 96,-19 0 64,0 0 193,19 0-289,-19 0 128,20 0-256,0 0 32,-21 20 96,21-20-32,0 0 0,0 0-32,-21 0 32,21 0 64,-19 0-32,-1 0-32,-1 20 0,1-20 0,20 0 32,-21 0 0,21 0-32,0 0-32,0 0 32,0 20 96,-1-20-160,1 0 64,0 0-32,-20 0 64,19 0 0,1 0 64,0 0 0,-21 0-64,21 19 96,0-19-32,0 0-64,0 0 0,-1 0-128,1 20 160,0-20 0,0 0-32,-1 0 97,1 0 319,-20 0-32,0 20-127,19-20-225,1 20 32,-19-20-96,19 0-32,-20 20 0,-1-20 0,21 0 0,0 20 96,0-20-96,20 0-32,-2 0-481,22 19-480,0-19-833,19 0-1985,-1 0-10122</inkml:trace>
  <inkml:trace contextRef="#ctx0" brushRef="#br2" timeOffset="143676.2178">2102 4371 15150,'0'-40'897,"-18"40"320,18 0-929,-20 0-384,20 0 64,0 0-32,-21 0 0,21 21 32,0-2 32,0 21 64,0-20 160,0 20 64,0-1 1,0 21 63,0-21 32,0 21 1,0 0-161,21 19-96,-21-19 128,0 20-384,0-21 128,0 1 0,0-1 64,20 22-32,-20-22 96,0 20-192,18 1 64,2-1 32,-20-19-32,21-21-32,-1 21 225,-20-20-33,20-1 160,-2 2-32,-18-21-128,21 19-64,-1 1-160,0-20 161,-20 19-97,39-19 64,-19 0-32,0 0-32,20 19 32,-21-39 0,1 20 0,20 0 32,-1 0-64,1-20 0,-19 20 32,17 0 0,3-20 32,-1 20-96,-21-20 64,21 19-64,0-19 64,-1 0-64,1 0 96,1 0 0,17 0-96,-17 0 96,-2 0-160,21 0 128,-21 0 32,1 0-128,-1 0 64,1 0 0,19 0 0,-19 0 32,1 0-96,-3 0 64,23 0-64,-22 0 0,1 0 64,-1 0 32,1 0-64,0 0 0,19 21 64,-18-21 0,17 0-96,3 0 160,-22 0-96,21 0 96,-1 0-192,-19 19 128,19-19-32,0 0 0,-18 0-32,17 0 64,3 0-64,-2 0 64,20 0 0,-19 0-32,-1 0-32,22 0 64,-22 0-32,20 0-64,0 0 224,-19 0-224,19 0 32,-20 0 96,22 0-96,-2-19 32,0 19 0,-18 0 0,18 0 0,-20 0 0,1 0 32,-1 0-128,0 0 128,-19 0-32,19 0 32,2 0-96,-23 19 96,3-19 64,18 0-224,-19 0 160,0 0-32,19 0 0,-19 0-32,-1 20 32,22-20 32,-23 0 0,3 0-128,18 0 160,-19 21-64,0-21 32,-1 0-128,1 19 128,19-19-32,-19 0 32,19 0-64,2 0 64,-2 0-64,0 20 0,1-20 96,19 0-64,-18 0 0,-2 0 32,-1 0-32,3 0 64,-2 20-96,20-20 96,-19 0-64,19 0-32,1 0 64,-1 0-32,1 0 0,-1 0 0,0 0 0,-18-20 0,18 20 0,20 0 0,-20 0 32,0 0-64,0-20 64,2 20-64,-2 0 32,20-19 0,-20 19 0,0-21-96,2 21 128,18 0-64,-20-20 32,0 20 0,21 0 32,-1 0-64,-20-19 32,20 19 0,0 0-64,-18-21 128,18 21-192,0 0 128,-20-19 32,21 19-96,-1 0 128,0-20-96,0 20-32,-20 0 96,21 0-32,-21 0-64,1 0 32,19 0-64,-19-20 96,-1 20 0,0 0 0,1 0-129,20 0 97,-21 0 0,0 0 64,0 0-96,0 20 128,-19-20-96,19 0 32,-20 0-32,2 20 64,-23-20-96,3 0 160,-1 0-224,-20 19 160,-1-19-64,1 0 128,0 0-160,-20 0 64,20 0 32,-20 0-160,20 0 64,-1 0 32,-19-19 128,20-1-128,0 0 96,-20 0 64,21 0-64,-21-20 161,20 1-129,-20-1-32,0 0-96,0-20-32,18 2 64,-18-3 0,0 3-96,0-23 160,0 22-192,0-21 128,0 0 0,-18 2 0,18 18 0,0-20-64,0 21 32,0-21 128,0 1-160,0-1-289,0 20 866,0-19-449,0 19 64,0-19-288,0 39 224,0-20-64,0 21-32,-20-21 32,20 21 0,0 18-96,0-19 96,0 21 96,0-1-96,0 20-96,0-20 128,-21 20-64,21 0-32,0-20 160,-20 20-256,0 0 224,1 0-64,-1-20 32,-20 20-96,20 0 160,-39 0-128,19 0 32,-19 0 32,-2 0 0,2 0-128,-20 0 128,0 20-32,-1-20 0,-20 0 0,1 0 32,-19 0-32,18 20 0,-18-20 32,18 0-32,1 20-32,0-20 32,-20 0 0,19 0 0,1 0 32,-20-20-32,20 20 32,-1 0-64,1 0 64,0 0-64,20-20 96,-20 20-64,-1-20-32,20 20 64,-19-20-32,-1 20 96,1-19 0,0 19 32,-20 0-160,19-21 96,1 21-128,0 0 192,0 0-160,-21 0 32,21-19 0,-19 19 0,19 0 0,-20 0-32,19 0 32,1 0 0,-20 0 0,20 0-64,-21 0 160,1 0-32,20 0-192,-21 0 192,21 19-64,0-19-64,-21 0 128,21 0-128,0 0 96,0 21-32,-19-21 32,19 19-64,-21-19 32,21 20 32,0-20-64,0 20 64,-1-20-64,1 20 64,0-20-32,0 20-32,18-20 96,-18 0-96,20 20 32,0-20 64,0 0-64,-2 0 0,22 0 64,-20 0-64,19 0 64,-19 0-96,20 0 0,-20 0 64,18 0 0,-18 0-32,19 0 0,-19 0 0,0 0-32,-1 0 32,20 0 32,-19 0 0,20 0 0,-20 0-96,18 0 64,-18 0 64,0 0-32,19 0-32,-19 0 64,0 0-128,-20 0 32,19 0 0,0 0 32,-19-20 0,-1 20 32,1 0-96,0 0 64,0 0 32,-21 0-32,3 0 0,-23 0-32,0 20-32,23-1-352,16-19-1218,2 21-1697,-1 19-7079</inkml:trace>
  <inkml:trace contextRef="#ctx0" brushRef="#br0" timeOffset="149946.5764">24238 7769 256,'0'0'1729,"0"0"-63,0 0 32,0 0 255,0 0-543,0 0-353,19 0-192,-19 0-129,0 0 33,0 0 32,0 0 288,0 0-160,0 0-257,0 0-95,0 0-161,0 0-256,0-20-128,-19 20 32,-1 0-31,20 0-33,-20-19 32,0 19-32,-19 0 32,19-20 0,-1 20 0,-19 0-64,1 0 64,-1 0-32,1 0 32,-1 20 32,0-20-32,1 0-32,-1 19 0,20 1 0,-19-20 0,-2 20-32,21 0 64,-18 0-64,17 0 64,1-1-32,-19 1 0,19 0 32,0 0 0,-20 0-32,20 0 0,1-1 32,-1 22-32,20-22 32,-20 1-32,0 0 0,-1 20 0,3 0 32,-2 0-32,0-1 32,-1 1 0,1 0 32,2-1-64,18-18 64,0 18-32,0 0-32,0-18-32,0 18 96,18 1-128,-18 0 128,20-21-64,1 21 32,-1 0-128,0-20 192,-2 0-96,3 0 0,-1 0-32,20 0 32,-1 19-32,1-19 64,19 0 0,2 0 0,-3 0 0,3-1-96,-2-19 64,20 21-32,-19-21 0,-1 0 0,20-21 32,-18 2 32,-2-1-32,0 0 64,1-20-64,-1 1 64,1-1 192,-21-20 161,2-20 63,-1 21 257,-22-20 224,3-1 32,-42 20-128,3-19-129,-22 20-159,-1-1-289,-18 0-96,19 1-224,1-1 32,-1 20-320,0 0-353,1 20-31,19 1-481,0-1-1122,-1 20-1696,21 0-5286</inkml:trace>
  <inkml:trace contextRef="#ctx0" brushRef="#br0" timeOffset="150876.6294">23761 7730 3651,'0'19'2594,"0"-19"770,0 0-1122,0 0-385,-19 0-383,-21-19-481,19 19 0,-17-20-192,-3 20-289,1-20 65,1 0 127,-1 0-159,0-20-161,21 0-160,-21-20-32,20 1 161,-1-1 159,3-19-320,-2 0 385,0 0-32,-1 18-129,21 2-544,21 19 160,-21 1-32,20 19-32,0-20-32,-20 20 0,18 0 64,-18 1 0,0-1 32,21 0-32,-21 20 0,0-20-128,0 20-417,0-20-512,0 20 64,0 0-32,0 0-480,0 20-673,0-20-1250,0 0-3490</inkml:trace>
  <inkml:trace contextRef="#ctx0" brushRef="#br0" timeOffset="151418.6606">22748 6120 15470,'0'0'929,"0"0"-449,0 0 193,20 20 64,21 0-97,-3-1-127,3 2-97,18 18-384,-19-18 64,19-2 1,-19 21-194,0-21 1,-1 2-320,-19-1-129,-20-20-159,0 0-642,0 0-383,0-20-898,0-1-1473,0 2-160</inkml:trace>
  <inkml:trace contextRef="#ctx0" brushRef="#br0" timeOffset="151584.6701">23145 6120 6149,'-19'0'2210,"19"0"-96,-20 20 353,0 0-513,-20 20-449,21-1-544,-41 1-513,1 19-223,-2-18-65,23-2 0,17 1-192,1-20-449,0 19-960,20-19-1634,20-20-6278</inkml:trace>
  <inkml:trace contextRef="#ctx0" brushRef="#br0" timeOffset="151944.6907">23384 6458 13741,'0'0'160,"0"20"-32,0-20 480,0 0-255,-20 20-257,20-1-32,-21 1 0,21 0 32,0 0 128,0 0 64,21 1 97,-21-2 159,20 0 65,0-19-65,19 0 129,-19 0-160,20-19 31,-20 0 97,0-22 95,-1 21 97,-19 0-352,0-19-481,-19 19-96,-1 0-417,-20 20-512,0-20-929,21 20-1889,-1 0-7816</inkml:trace>
  <inkml:trace contextRef="#ctx0" brushRef="#br0" timeOffset="152470.7208">23165 5723 9577,'0'0'1185,"0"-20"256,0 20 64,-20 0-640,20 20-480,0-20 95,-19 19 33,19 1-193,0 21-64,0-2 96,0-20-95,0 22-129,0-22-128,0 21 32,19 0-224,1-20-257,0-1-319,0 1-898,19-20-2402</inkml:trace>
  <inkml:trace contextRef="#ctx0" brushRef="#br0" timeOffset="152644.7308">23343 5921 11562,'0'20'-256,"0"-20"320,0 20 513,21-20 192,-21 20-513,0 0-224,20 19-513,-20-19-448,20 0-1409,-20-20-3715</inkml:trace>
  <inkml:trace contextRef="#ctx0" brushRef="#br0" timeOffset="152802.7398">23343 5822 14862,'-18'-39'576,"-2"39"-480,20-21 32,0 21 32,0 0-288,20 0-736,-20 0-1347,18 0-2849</inkml:trace>
  <inkml:trace contextRef="#ctx0" brushRef="#br0" timeOffset="153055.7543">23483 5684 11242,'0'0'929,"0"0"-961,0 0 897,20 19-64,0 1 288,19-1-257,22 1-447,-41 21-321,18-2 32,-17-20-32,-1 22 32,0-22-32,-20 21 0,-20-20-160,0 0-929,-1 0-1858,1-1-5957</inkml:trace>
  <inkml:trace contextRef="#ctx0" brushRef="#br0" timeOffset="153292.7678">23959 6100 3395,'20'20'12716,"0"0"-12716,21-20 1025,-3 0-417,23 0-448,-22 0-160,1 0-1153,-20 0-3619</inkml:trace>
  <inkml:trace contextRef="#ctx0" brushRef="#br0" timeOffset="153451.7769">23979 6239 5541,'0'40'8936,"20"-20"-8391,21 0 1120,-3-20-608,23 19 160,-2-19-992,0 0-770,1 0-864,-21 0-2050,1-19-9962</inkml:trace>
  <inkml:trace contextRef="#ctx0" brushRef="#br0" timeOffset="153675.7897">24595 5941 13773,'20'-20'192,"-20"20"384,0 0 1058,0 20-257,0 0-384,-20 20-384,20 19-193,-21 21-224,21 19-160,-18-19 0,18 19-704,0 0-866,0-19-1633,0-21-7527</inkml:trace>
  <inkml:trace contextRef="#ctx0" brushRef="#br3" timeOffset="170745.7661">14609 9598 448,'20'-20'2466,"-20"20"-448,20 0-224,-20-20-161,0 20 65,0-20-64,0 20-385,0 0-256,0-21-128,-20 21-193,20 0-95,-20-19-321,1 19-64,-1 0 0,0-20 0,-20 20-127,-19 0-33,18 0 0,-17 0-64,-22 0 32,20 0-161,-19 0 97,0 0 0,0 20 64,18-20 0,23 19-64,-3 2 32,1-1 32,1-20 0,19 40-32,0-21 0,20 2 0,0-2 64,0 21-32,0-20 32,0 20 0,0-1 32,0 21-32,0-21 0,0 21 0,0-20-32,0 20 32,0 0-32,0-1 0,0 1 96,0-1 1,0-19 95,0 20-96,0-21 32,0 21 32,0-20-96,0 20-32,0-21 128,0 21-32,0-21 33,0 1-161,20 0 128,-20 19 128,0-19-128,0 0-64,0-1 0,0 1-32,20 1 64,-20-2 65,0 1-1,20 0-96,-20-1-64,0 1 96,19-20-128,-19 19 96,20-19-64,0 20 128,0-20-192,-20-1 64,21 2 96,-3-2 64,2 2-96,0-21 0,1 19 96,17-19-96,-17 21-96,-1-21 64,20 0-128,-21 0-64,21 19-32,0-19 160,-1-19-96,21 19 256,-1 0-160,-18 0-32,38 0 64,-20 0 64,1 0 0,19-21-128,-20 21 64,2 0-32,18 0-32,-20 0-32,1 0 96,19 0-64,-20 0 128,22 0-64,-23 0 96,22 0-64,-20 0-160,19 0 224,-20 0-192,22 0 192,-22 0-96,20 0 0,-19 0-32,19 0 0,-20 0 0,20 0 192,2 0-192,-22 0 0,20 0 96,-19 0-224,-1 21 224,2-21-96,-3 0 64,1 0 0,2 0-32,-2 0 96,1 0-32,19 0-32,-20 0-96,2-21 0,-2 21 96,20 0 64,-19 0-160,-1 0 64,-19 0 32,19 0-96,-18 0 64,17 0-64,-17 0 128,18 0-64,1 0-32,-1 0 64,0-19 96,-19 19-96,19 0 0,-18 0 96,-1 0-160,19-21 96,-19 21-64,-1 0-128,21 0 64,-1 0-128,-19 0 128,19 0 32,2 0 0,-22 0 96,21 0-32,-1 0 32,0 0-64,1 0 96,-21-19-32,22 19-32,-2 0-96,1 0 128,-1 0-128,1 0 128,-1 0-64,0-21 0,2 21 0,-2 0 0,20 0 0,-19 0 32,-1 0 32,1 0-128,-1 0 96,2-19-32,-2 19 0,20 0-32,-19 0 96,19 0-96,-20 0 32,20-20 32,-18 20-32,18 0-64,0 0 32,-19 0 32,19 0 96,-20 0-192,22 0 96,-2 0 0,-20 0-32,20 0 32,-19 0-32,20 0 96,-1 0-128,0 0 128,1 0-128,-1 0 32,0 0 192,-18 0-320,38 0 288,-20 0-160,0 0 96,20 0-128,-19 0 32,19 0 64,-20 20-32,22-20 0,16 0 0,-17 0 32,-1 0-32,0 0 128,20 0-128,-19 0 0,-1 19 96,0-19-96,21 0 97,-21 0-194,20 0 97,-20 0 0,1 0-64,-42 0 64,3 0 64,-22 0-32,41 0-64,-1 0 32,21 0 0,-21 0-32,20 0 0,-20 0 64,-19 0-64,19 0 64,-20 0-32,-18 0-32,18 0 32,-19 0-32,0 0-32,-21 0 64,21 0 0,-20 0-96,0-19 96,1 19 0,-21 0 0,18 0-32,2-20-32,1 20 128,-1 0-64,0-20 0,-2 0 0,3 20 32,-1-20 0,0 0 32,0-19-96,-1 19 32,-19-20 0,20 1 0,0-1 32,0 0-64,0-20 96,-1 1-96,1-1 32,0 0-32,0-19 0,1 20 0,-3-1 32,-18-20 0,20 20-32,-20 1 64,0 0-64,0-1 32,0 20-64,-20-19-32,20-1 32,0 1 32,-18 18 0,18-18 64,-21 19-32,21-19 0,-20 19 32,0 20-64,0-20 0,1 0-128,-1 21 32,0-1 96,20 0 32,-20 0-32,0 0 192,1 20-96,-1-20 32,0 20-128,0 0 32,-1-19 0,3 19 32,-2 0-32,-21 0-32,3 0 32,-3 0 96,1 0-64,-19 0-64,-1 0 32,21 0 0,-40 0 0,18-21 0,-18 21 32,0 0 0,0 0-32,-20 0 96,0-19 64,-1 19-224,0 0 0,-18-20 96,-22 20 0,21 0-96,0-20 96,19 20 32,1 0 0,0 0-64,20 0 128,-20-20 129,-1 20-161,1 0-32,0 0-32,0 0-32,0 0 96,-1 0-96,1-21 0,20 21-224,-20-19 512,0 19-256,18 0-96,2-20 32,-20 20 32,20 0 96,0 0-192,-21 0 160,20 0-96,1-20 96,0 20-192,-1 0 544,1 0-127,-1 0-129,1 20-96,20-20 32,-2 0-160,-18 0 64,20 0 32,-1 0-32,1 0 64,-20 0 0,18 0-128,-18 20 160,20-20-192,-21 0 96,21 0 64,-20 0-64,18 19 64,-18-19-96,0 0 128,19 0-160,-19 0 128,20 0-64,-20 0 0,-2 0 96,2 0-32,20 0 0,-20 0 0,19 0-64,-19 0 96,18 0-128,-18 0 0,20 0 0,-20 0 64,-2 0-32,23 0-224,-22 0 224,1 0 0,-1 0 256,1 0-192,0 0-128,18 0 160,-18 0-160,0 0 64,20 0 64,-1 0-64,-19 0-32,20 0 96,-2 0-64,2 0 0,-20-19 33,19 19 31,-19 0-161,20 0 65,-2-20 97,2 20-130,-1 0 97,1 0 33,-1-20-65,1 20 0,0 0-32,-2 0 64,23 0 64,-23-19-96,22 19-32,-21 0 0,21 0 0,-21 0 128,1-21-32,18 21-64,-17 0 64,17 0-128,1 0 96,1 0-32,-21 0-32,21 0 64,-1 0-32,-19 0 32,-2 0 96,2 0-224,0 0 128,-1 21 64,1-21-32,-1 0 64,1 0-256,-20 19 224,18-19-128,-18 0 96,20 0-64,-21 0-32,21 20 32,-20-20 0,18 0 32,-18 0-416,20 20 63,-1-20-159,-19 0-193,20 0-704,-2 0-1217,2 0-5959</inkml:trace>
  <inkml:trace contextRef="#ctx0" brushRef="#br3" timeOffset="175098.015">3195 7948 9513,'0'-20'736,"-20"20"-415,0 0-257,20-20-128,0 20 128,-20-20-161,0 0-31,20 20 128,-19-19 641,-1 19 256,0-20-417,-21 20-223,3 0 351,-3 0 289,3-20-256,-23 20-449,2 0-96,-1 0-64,-19 0-32,-21 0 0,21 0 0,0 0 0,-1 0 64,21 0-64,0 0-32,19 0 64,-1 0-32,23 20 0,-2-20-64,-1 0-32,1 20-32,20-20 32,-20 19 128,20 1 96,0 0 192,20 0 160,-20 20-63,20-21-65,1 22-160,-1 18 33,-2 1-161,23 0-32,-21-1 64,18-19-96,-17 19 64,-1 1-64,0-21 32,0 21-32,-20 0 0,19 0 0,1-1 0,-20-19 32,20 20 0,-20-1 0,0-19-32,0 20 0,20-1 0,-20-19 0,0 20 0,0-21 0,0 21 0,0-20 0,0 19 32,0-19-64,20-1 64,-20 2-32,0-2 0,0 0 0,0 2 32,0-1 0,0-21-96,19 21 96,-19-20-32,20 0 64,-20 0 0,0 0 0,20 0 0,-20-20-256,20 19 512,-20 1-288,21-20 0,-3 20 0,-18-20 0,20 20-96,0-20 161,21 0-33,-23 20-96,3-20 160,-1 0 32,0 0-128,19 0 32,-19 20-64,0-20 0,20 0-32,-21 0-64,1 0 64,20 0-64,-20 0 64,19 0 64,1 0-96,1 0 128,-2 19-64,21-19-32,-1 0 64,0 0-32,1 0 32,-1 0-64,20 0-32,2 0 96,-22 0-64,20 0 96,0 0-64,2 0 0,-2 0 0,20-19 0,-20 19 0,0 0 0,2 0 0,-2 0 32,0 0-32,0 0 0,20 0 32,-18 0 0,-2 0 0,0 0-64,0 0 96,20 19-96,-20-19 0,2 0 128,18 0-96,-20 0 32,0 0 32,20 0 32,-20 0-32,2 21-64,-2-21 32,-20 19 32,20-19-32,20 0 32,-18 0-128,18 0 96,-20 0 0,20 0 64,-19 0 0,19 0-96,-20 0 161,1 20-129,-1-20 96,-20 0-64,20 20 32,-18-20-96,-2 20 0,1-20 0,-1 0 32,20 0-64,-18 0 64,-2 0-64,20 0 32,-19 0 64,-1 0 0,-19 0-192,19 20 224,-18-20-96,18 0 0,-19 0 0,-1 20 0,21-20 32,-20 0 64,19 0-160,-18 0-160,-3 0 192,23 20-32,-22-20 64,1 0 0,-1 0 32,1 0 0,19 0 32,-19 0-32,0 19-32,19-19 0,-18 0 0,-3 0 0,3 0 0,18 0 96,-19 0-128,0-19-32,-1 19 32,1 0 192,-1 0-256,22 0 128,-23 0-96,3 0 64,-1 0-32,-21 0 64,21 0 0,0 0 32,-21 0-128,21 0 96,-20 0-64,19 0 64,-19 0-96,0 0 96,0 0-64,1 0-32,-3 0 0,-18 0-64,20 19-32,-20-19-65,0 0 1,0 20 160,0-20 32,0 21 32,0-21 32,-20 0 32,20 19-32,0-19 128,0 20-192,0-20 96,0 0-64,0 20-64,0-20 128,0 0-64,0 19 96,0-19-192,20 0 128,-20 21 0,21-21 64,-1 0 97,0 0-65,-2 0 0,3 20-160,-1-20 64,0 0-96,20 0 96,-21 0 0,21 0-96,-20 0 96,19 19 96,1-19-192,1 0 64,-3 0 32,3 0 32,-2 0-64,1 0 0,19 0 0,-19 0 0,0 0-32,19 0 96,-18 0-96,17 0 32,1 0 0,2 0 32,-2 0 0,-19 0-32,19 0 32,1 0 0,-21 0-64,22 0 32,-2 0 32,1 0-64,-1 0 32,0 0 64,1 0-32,-1 0 32,2-19-128,-2 19 64,20 0 32,-19 0-64,-1 0 0,2-20 128,18 20-96,-20 0 0,1 0 0,-1-21-64,0 21 128,1 0-64,-1 0 0,2-19-32,-2 19-64,-19 0 160,19 0-128,1-20 96,-1 20-32,-19 0 96,19 0-192,0 0 64,-18 0 96,18 0-96,-19 0-96,19 0 192,-19 0-96,0 0 64,-21 0-128,21-20 64,-20 20 128,1 0-64,-3 0 32,2 0 0,0 0-32,-20-19 0,0 19-64,21 0 32,-21-21 0,20 21 0,-20-20-96,18 1 96,-18-1-32,21 0 96,-1 0-64,0 0 32,0 0 32,-20 0-96,20-20 64,-1 21-64,1-1-32,0 0 64,-20 0 32,20 0 0,-20 0-96,20-19 128,-20 19-32,0 0-352,19 0 512,-19 0-192,20-20 32,-20 21-160,20-1 512,-20-20-191,0 19-97,0-18 0,0 19-64,0-20 64,0 1 128,0-1-224,0 0 128,0 1-32,-20-1-32,20 0 0,0 0 1,-20 0 31,20-19-96,0 19 64,-19-20-64,19 21 0,0-21 96,-20 21-64,20-21 32,-20 20 32,20-19-192,0 19 64,-20-20 64,20 21 0,-20-21-32,20 20 64,-19-20-224,19 21 192,0-1-64,-20 20 0,20-19-32,0-1 64,-20 20 0,20 0 0,0 0 64,-20 0 0,20 0-96,0 20 0,0-20 0,-20 20-32,20 0 0,0-19 32,-21 19 32,21 0-64,-18 0 64,-2 0 64,-21 0 32,21 0-128,-39 0 32,19-20 64,-19 20-64,0 0 0,-1 0-64,-19 0 32,0 0-321,-21 0 513,21-21-224,-22 21 64,2 0 32,0 0-32,0 0-32,0 0 96,-1 0-96,-17-19 64,17 19-32,0 0 32,-18-20-128,18 20 96,1-20 0,0 20 64,0-20-96,-21 20 32,21 0 32,-20 0-32,-1 0-32,21-20-32,-20 20 160,20 0-96,-1 0-32,1 0 32,0-20 64,0 20-64,0 0 97,-1 0-1,1 0-321,20 0 546,-20-19-353,20 19 32,-2 0-289,2 0 482,20 0-193,-21-20-64,21 20 160,-20 0-192,18 0 128,2-20 0,-20 20 32,19 0-32,-19 0-32,20 0-32,-2 0 96,-18 0-96,20 0 64,-1-20-64,1 20-160,-2 0 448,2 0-256,-20 0 64,19-20 64,1 20 32,0 0-64,-22-20 32,23 20-32,-21 0-160,18 0 32,-18 0 160,0-19-256,18 19 160,-18 0-64,20 0 0,-20 0 128,19-20-64,1 20-64,-20 0 32,-2 0 32,2 0-64,0 0 32,0-20 32,19 20 0,-19 0-96,-21 0 96,21 0 0,0 0-64,-1 0 0,-20 0 64,21 0-32,-20 0 32,20 0 0,-20 0-192,20 0 160,-20 0 64,-1 0-128,20 0 64,-20 0 64,21 0-224,0 0 160,-20 0 0,20 0-96,-20 0 32,18 0 32,2 0 32,-20 0 0,20 0 96,0 0-160,0-20 192,-22 20-192,22 0 96,0 0 64,0 20-32,-20-20-96,-1 0-96,1 0 96,20 0-32,-20 0 64,18 0 0,2 0-256,0 0 384,0 20-641,-20-20-896,0 0-224,-21 20-2852,1 19-9062</inkml:trace>
  <inkml:trace contextRef="#ctx0" brushRef="#br3" timeOffset="180761.3389">23562 11048 8680,'-19'0'929,"-1"0"-257,0 0 1282,20 0 128,0 0-480,0 0-577,0-20-385,0 20 33,0 0 31,0 0-287,0 0-225,20 0-32,0 0-96,-1 0 32,21 0-32,1 0 0,18 0-64,20 20 32,-19-20-32,39 0 33,-20 0-1,0 21 64,1-21 64,-1 0-160,1 19 32,-41-19-32,1 0-32,1 0-353,-41 0-479,18 0-418,-18 0-1600,-18 0-3909</inkml:trace>
  <inkml:trace contextRef="#ctx0" brushRef="#br3" timeOffset="183553.4986">9626 10234 448,'0'0'352,"0"0"33,20 0-33,-20 0 289,0 0 287,0 0 65,0 0-32,0 0 128,0 0-224,0 0-64,0 0-96,0-20-161,-20 20-352,20 0-64,-19 0 257,19 0 63,-20 0-31,0 0-1,20 0 0,-20 0 97,20 0 31,-20 0 129,20 0 224,-19 0-96,-1 0-65,0 0 129,20 0-32,-20 0-128,20 0-193,-20 0-160,20 0-63,20 20-65,-20-20 192,20 0-256,20 0 33,19 0-97,-19 19-32,19-19-32,20 0-32,-18 0 32,18 20 32,-20-20-64,20 0-32,-19 20 32,19-20 32,-20 0-32,2 20-96,-2-20 96,1 0 32,-21 0-64,1 0-64,-40-20-64,0 20 160,0 0 128,0 0-96,0 0 64,0 0-128,0 0 0,-20 0 128,20 0-192,0 0 0,0 0-32,20 0-65,0 0-95,-20 0 32,21 0 128,-21 0 128,0 0-64,0 0 0,0 0 0,0 0-193,0 0 161,0 0-288,0 0-289,0-20-128,0 20 225,0 0-33,0 0-640,0-20-513,-21 20-1473,21 0-4900</inkml:trace>
  <inkml:trace contextRef="#ctx0" brushRef="#br3" timeOffset="194991.1528">15165 11645 4868,'21'0'1698,"-21"0"95,0 0 193,0 0-929,-21 0-416,21-20 32,-20 20-33,0 0 289,0 0-64,1 0-128,-1 0-33,-20-20-255,1 20 63,-1-20-128,0 20-127,-19-20-97,0 0-96,-22 20 0,22 0 0,-20-19 64,0 19-224,-2 0 128,23 0-64,-3 0 160,2 0-96,0 0-128,-1 19 128,21-19-96,-1 20 96,20-20 0,-1 20-64,3-20 32,18 20 0,-20 0 0,20 0 32,0-20-32,0 19 96,0 1-96,0 0-64,0 20 128,0-20 0,0 19-160,0 1 128,0 19-64,-21-19-32,21 20 128,0 0-32,0-1-224,0 1 128,0-21 128,0 21-128,0-1 128,-20 1-64,20 0 32,0-20 96,-20 0-160,20-21-32,-18 21 96,18 19-32,-21 1-32,21-20-224,0 20 544,0-21-288,-20 0-224,20 2 448,0-21-128,0 0 0,20-1-64,-20 1 32,0 0 1,0 0-194,21 0 450,-21-20-289,0 20 32,18-20-32,-18 20 0,20-20 128,-20 0-160,0 19 192,20-19-128,1 0 32,-21 0 0,20 0-96,-2 0 0,-18 0 32,21 20-160,-1-20 160,0 0 0,0 20 0,-1-20-32,1 20 0,20-20 0,-20 0 64,-1 0-64,1 20 65,0-20-97,0 0 96,-20 0-32,20 0-64,-1 0 128,1 0-64,0 20-128,1-20 96,-1 0-96,-2 0-33,2 0 65,1 0-96,-1 0 192,0 0-32,0 0 32,-20 0 0,19 0-96,-19 0-320,20 0-97,-20 0-223,0 0-289,0 0 32,0 0 352,0 0 225,0 0 384,-20 0-32,20 0 160,-19 19 64,-1-19 0,20 0 65,-20 0 159,0 0 64,20 0 65,-21-19-33,21 19-255,0 0-129,0 0-160,0 0 64,0 0 64,21 0-32,-21 0-96,20 0 96,0 0 32,0 0-128,-1 0 64,1 0-32,0 19 64,20-19-64,-21 0-32,21 0 64,0 0-192,-1 0 576,2 0-287,-3 20-97,23-20 64,18 0-32,-20 0 32,21 0 32,-1 0-128,0 0 64,1 21-96,0-21 128,19 0-160,-20 0 64,21 0-32,-21 19 0,20-19 32,0 20 0,0-20-128,1 0-64,-1 20 384,-20-1-96,20-19-96,-18 21 32,18-21-32,-20 20-32,20-20 32,1 19-32,-1-19 96,0 21-96,-20-21 96,20 0-64,-20 19-64,2-19 160,18 20-160,-20-20 96,20 20-64,-19-20 0,19 20 32,0-20 0,0 0 0,-20 0 0,20 20 0,1-20 64,-1 0-32,0 0-32,-18 20 0,38-20 32,-20 0-96,1 0 64,-1 0 160,19 0-192,-19 0 32,0 0 64,2 0-32,17 0-32,-19 20 64,20-20-128,1 0 0,-1 19 64,-20-19 64,21 0-64,-21 0 64,20 0-32,-1 0-32,-19 0-32,21 0 64,-1 0-32,-20 0-32,21 0 96,-21 0-32,20 0 64,-20 0-128,21 0 64,-2 0-32,-19 0 0,20 0 0,1 0 0,-1 0 0,0 0 0,1-19 0,-21 19 0,0 0 0,0 0 0,1 0 0,-1 0-32,20 19 128,-20-19-192,19 0 128,-37 0 65,-2 0-194,0 0 97,20 0 0,-20-19-96,2 19 96,-2 0-64,0 0 128,-20 0-96,1 0 0,-1-20 96,2 20-64,-22 0 0,1-20 64,-1 20-128,1 0 96,-20-20-64,19 20 32,1-20-64,-20 20 128,21-20 0,-3 0-128,-17 1 160,19 19-64,-22-21-64,3 2-64,19 19 192,-20-20-192,-1-1 160,1 2-128,0-21 128,20 21-32,-21-22 0,1 2 0,0-1 1,0 0-33,19-19-33,-19-1 33,21 1 0,-21-21-32,18 0 97,-17 21 31,-1-21-96,19 1-32,-19 19-65,0-20 130,0 21-226,0-1 129,-20-19-32,19 20 0,-19-1 0,20 1 192,-20-1-96,0 0-256,0 1 480,0 19-192,-20-20-192,20 21 32,-19 19 32,-1-20-32,0 20-33,0 1 129,0-1 0,1 0 64,-21 0-32,19 20 32,1-20 65,-18 20-65,17-20-64,-19 20 32,1 0-32,-21 0 32,21 0 0,-21 0-65,1 0 130,0 0-65,-2 0 0,2-19 64,-21 19-96,1 0 64,-20 0-32,19 0 0,-19 0 0,0 0 32,0 0-64,0 0 64,-21-21-96,1 21 128,-19 0 0,-22 0 0,22 0-96,-1 0 192,19 0-192,1 0 96,0 0-128,19 0 128,-38 0-96,19-19 64,-21 19 0,2-21 0,-1 21 32,20-19 96,-19 19-128,-2-21 128,1 21-64,1 0-160,-22-19 96,22 19 0,-2 0 65,1 0-194,1-20 129,-2 20 0,1 0-32,21 0-96,-22 0 160,1 0-96,21 20 64,-1-20-96,-1 0 160,1 0-160,0 0 128,-1 0-31,2 19-33,19-19 32,0 0-32,-2 0 64,22 0-64,0 21 96,-20-21-96,20 19-32,0-19 64,-2 0-32,-18 0 0,20 21 0,0-21 96,18 0-96,-18 0 96,20 0 0,-1 19-128,-19-19 64,20 21-32,18-21-32,-17 0 64,-3 0-160,2 0 160,0 0 0,-21 19 0,1-19 32,0 0 0,-1 0-160,0 0 320,-19 0-160,20 0-96,-21 0 96,1 0-96,-20 0 192,1 0-64,-1 0-160,-1 0-32,-19 0 224,19 0-192,21 0 96,-19 0-32,-1-19-32,-1 19-96,-19-21-256,20 21-769,1 0-769,-2 21-3075</inkml:trace>
  <inkml:trace contextRef="#ctx0" brushRef="#br4" timeOffset="199861.4313">14708 11625 10570,'0'0'800,"0"-20"-736,0 20 32,0-20 33,0 20 287,-19-20 513,-1 20-128,-20-20-225,1 20 193,-21-19 0,1 19-257,-2 0-352,3 19-96,-22-19-64,0 0 32,21 0 32,-20 0-32,0 20 0,18-20 225,2 20 63,19 0-32,1 0-96,19 19-31,0 1-65,20 0-128,-20-1 64,20 21 64,20-1-96,-20 0-32,20-18 0,0 19 96,-20-1-96,19 1 64,-19-1 0,20 1 96,-20 0-96,0-1 32,0 1 128,0-21 193,-20 1-193,20 0-32,0 0-32,0 19-32,0-19-32,0 19 32,0-18-96,0 17 0,0-17 32,0 18 0,0-19 0,20-20 128,-20 20-31,0-1 63,0-19-32,0 20-224,20-20 96,-20 0 0,0-1-32,0 1 32,0-20 160,0 21-224,20-21 96,-20 19 0,21 1-128,-3-20 128,2 20 0,0-20 32,1 19-160,17-19 64,3 21 0,18-21 0,-19 0 96,19 0-64,1 0 0,-1 0 97,2 0-161,-2 0 64,1 0-32,19 0 0,0 20-32,-20-20 64,22 19-64,-2-19 64,20 0-32,-20 0 0,20 0 0,0 0 32,-19 0 32,19 0-64,0 0 0,0 0 64,0 0-160,1 0 96,19 0 32,-20 0-64,0 0 32,21 0 0,-21 0 0,0 0 0,1 0 32,19 0-64,-20 0 128,21 0-32,-1 0 192,-20 0-96,20 0-64,-19 0-96,18 0 0,-19 0 0,20 0 0,-20 0 0,21 0 0,-1 0-64,-20 0 128,21 0-64,-1 0 32,-20 0 32,19 0-96,-17 0 64,17 21-32,-19-21-32,20 0 64,1 0 32,-21 0 33,20 0-162,-19 0 1,-1 19 96,20-19-96,-20 0 32,1 20 64,-1 0 0,0 0-32,0 0 64,0-20-128,1 20 64,-1-20 32,0 0-64,0 20 32,21-20-32,-21 0 96,0 0-64,0 0 32,1 0 33,-1 0-65,0 19 32,0-19 0,0 0-96,1-19 96,-1 19 32,0 0-96,21 0 128,-1 0-32,-20 0 64,20 0 0,-19 0-64,-21 0-128,20 0 64,0 0 96,-20 0-288,21 0 256,19 0-96,-20 0 96,0 19-96,-20-19 64,0 0 32,2 0-64,-2 0-32,-20 0 96,22 0-64,-2 0-96,0 0 0,-20 0 64,21 0-32,-21 20 64,0-20 32,2 0 0,-2 0 32,1 0-96,-21 0 96,1 0-32,-1 0-64,1 0 160,0-20-224,-19 20 96,17-19 64,-17-1-64,-1 0 32,0 0 192,-2 0-128,3-20-32,-1 21 1,-20-21-33,20-1-32,0-18-32,-1-1 32,1 1-65,0-20 97,0-1-32,0-19 0,19 0-32,-19 19 64,0-20-96,1 1 64,17 0-224,-18 19 160,21-19-64,-23 19 128,2 1-32,1 0 32,-1 19-288,0 1 576,-20-1-288,0 20 0,19 0-128,-19 1-64,0-1 0,0 20 224,0 0-32,0 1 0,0-1 64,0 20-32,0 0-64,-19-20-32,19 20-33,-40 0 97,19 0 0,-17 0 0,-3 20 0,1-20-64,-19 0 64,-20 0 0,19 0-32,-40-20 64,21 20-96,-20 0-32,-20 0-32,20-20 128,-39 20 0,-2 0-32,1-20 64,-20 20 0,-39-20-64,-1 1 96,-19 19-32,40 0-32,18 0 32,22 0-64,-2 0 32,1 0 0,-19 0 0,18 0 32,-18 0 0,-2 0 0,22-21 0,-1 21 32,-19 0-32,-2 0-96,22 21 96,-1-21-32,-1 0 64,22 0-128,-21 0 96,-1 0-32,21-21-32,-19 21 96,18 0-160,-19 0 128,21 0 32,-1 0-64,19 0 32,-19 0-64,0 0 0,19 0 64,-19 0 97,20 0-226,0 0 33,-1 0 193,1 0-226,0 0 162,0 0-1,-21 0-128,21 0 160,-20 0-128,1 0 160,-1 21-256,19-21 224,-19 0-160,20 0 128,-21 0-64,1 0 64,-19 0 32,-1 0 32,-1 0 0,2 0-32,-2 0-32,1 19-64,-19-19 32,-2 0-32,2 0 96,0 0-96,18 20 225,1-20-225,1 0 64,-2 0-64,1 20 64,1-20-128,18 0-32,1 0-289,0 20-448,19-20-736,1 20-1154,0 0-5252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61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8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5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4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4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4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4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8:19.11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15979 3696 6630,'0'19'1377,"21"-19"-1185,-21 0 577,0 0 320,18 0-32,2 0-96,-20 0-256,20-19-193,1 19 129,-1 0-65,18 0-95,-17 0-129,-1 0-160,20 0-96,-1 0-96,1-20 64,-1 20-32,21 0-32,-1 0 0,2 0 0,-2 0 64,0 0-32,21 0-32,-21-21 0,20 21 65,2 0-33,-2 0 32,0 0 0,0 0 0,20 0 32,-20 0-64,21-19 32,-1 19-32,0 0 32,20-20 32,-19 20 160,19 0 161,-20-20-193,21 20-96,-21-19 0,20 19 64,1-21-192,-1 21 64,-1 0-32,21-20 1,-19 20-1,18 0 64,1 0 128,1 0-160,-2 20 0,1-20 0,1 0 0,-22 0-64,1 0 64,0 21-32,-19-21 64,-1 0-32,0 0 32,-20 0 1,2 0 95,-22 0-128,-1 0-32,-37 0-288,-1-21-833,-20 21-2659,-41-20-10472</inkml:trace>
  <inkml:trace contextRef="#ctx0" brushRef="#br0" timeOffset="3263.1865">5874 3894 5092,'0'0'7015,"0"0"-6406,0 0 640,0 0 544,20 20-672,1-20-160,17 20-32,3 20-160,-1-20-128,19 19-289,-19 1-128,39-20-192,-20 19 64,2-18-96,-23-2-64,23 1-192,-22 0-321,-19-20-319,0 20-386,0-20-607,-20 0-1218,0-20-2947</inkml:trace>
  <inkml:trace contextRef="#ctx0" brushRef="#br0" timeOffset="3478.199">6391 3894 9641,'0'-19'3523,"0"38"-3747,0 1 320,-21 0 352,3 40 898,-23 0-33,1-1-801,22 0-384,-23-19-96,1 20 65,20-41-226,1 21-671,19-19-1122,0-21-2274</inkml:trace>
  <inkml:trace contextRef="#ctx0" brushRef="#br0" timeOffset="3990.2283">6828 4153 10473,'0'0'1634,"0"-21"-1314,-20 21 929,20 0 225,0 0 127,-21 21-800,1-21-513,20 19 193,-18 21-1,18-20-223,-21 0-225,21 19 0,0-18-64,21-2 96,-21 2-64,38-2 256,-17-19 64,19 0 129,-1 0-257,1-19-192,-20-21 64,-1 19 0,1-18 96,-20 19-32,0-20-96,0 20-128,-39 1-160,19 19 160,-20-21-545,1 21-672,-1 21-1954,19-21-5574</inkml:trace>
  <inkml:trace contextRef="#ctx0" brushRef="#br0" timeOffset="4401.2518">7265 3994 16143,'0'19'1986,"18"-19"-2499,3 0 994,19 0 223,-1 0 321,1 0-320,19-19-673,-19 19-224,-20 0-513,19 0-1441,-19 0-2819</inkml:trace>
  <inkml:trace contextRef="#ctx0" brushRef="#br0" timeOffset="4560.2609">7344 4132 12716,'0'21'2242,"20"-2"-1666,19-19 481,1 0-96,-1 0 224,1 0-704,19 0-545,-19 0-769,1-19-801,-2 19-2786</inkml:trace>
  <inkml:trace contextRef="#ctx0" brushRef="#br0" timeOffset="4834.2765">8079 3815 14445,'0'-20'2467,"0"20"-2403,0 0 1089,0 0 160,0 0-480,0 40 192,0-21-289,0 41 33,0 0-32,0-1-193,0 21-319,0-21-193,0 1 0,18-20-321,3 19-1152,-21-38-1314,20 18-2690</inkml:trace>
  <inkml:trace contextRef="#ctx0" brushRef="#br0" timeOffset="14760.8443">16534 1847 11562,'0'-59'385,"21"39"31,-21-20 353,0 20-32,20-19 256,-20-1-97,0 20-255,20 20-353,-20-20-192,0 40 97,0 0-33,0 20-128,-20 19-32,0 41-96,-1 19 0,-17-19 32,17-1-65,21-40-191,-20 1-224,20-39-513,0 17-353,0-38-800,-20 0-2658</inkml:trace>
  <inkml:trace contextRef="#ctx0" brushRef="#br0" timeOffset="14970.8561">16356 2047 15054,'0'79'32,"0"-39"-32,0 19 96,0 2-64,20-23-64,-20 2 64,41 0 256,-23-20 417,22 0-97,1-20-159,-2 0-193,1-20-64,-1 0-512,21 1-513,-21-2-993,21-19-2177</inkml:trace>
  <inkml:trace contextRef="#ctx0" brushRef="#br0" timeOffset="15668.8962">20128 1728 4067,'20'-20'5510,"-20"1"-4902,20-1 513,-20 0 385,0 20-577,0-20-257,0 20-416,0 0-127,0 20 319,-20 0 64,20 0-63,0 39-1,-20 2-159,0-2-129,0 20-32,-19 1-96,39-21 0,-20 1 0,20-40-192,-20-1-321,20 1-704,0-20-1089,0 0-1538</inkml:trace>
  <inkml:trace contextRef="#ctx0" brushRef="#br0" timeOffset="15884.9086">19851 1967 13292,'0'60'737,"0"-40"-609,0 19-192,0 21 64,20-21 64,-20 1 64,18 0 128,2-19 161,1-2 255,-1 0 193,19 2 32,1-42 32,0 21-577,19-19-224,-19 0-224,-1-22-769,1 21-768,-19 0-2467</inkml:trace>
  <inkml:trace contextRef="#ctx0" brushRef="#br0" timeOffset="18241.0434">4325 5882 7783,'-38'20'0,"18"-1"-1538,-21 21 97,23 20 1441,-23-1 609,21 1 1280,0 0-735,20 19-642,0-20 129,20 1-193,20-20-96,-1 0 385,22-20 128,-2-20 288,20 0-64,-19 0-128,19-40-256,-18 20-225,-2-20-96,-19 1-95,-22-1-1,-18 0-32,-18 0 64,-2 1-31,-21-1-129,-17 0-64,-3 20-128,2 20-64,-1 0-32,1 0-481,18 20-512,23 0-929,18 0-1153,18-20-3107</inkml:trace>
  <inkml:trace contextRef="#ctx0" brushRef="#br0" timeOffset="18516.0591">5498 5882 16367,'40'-21'0,"-40"21"32,0 0 256,-20 0-256,-21 21 128,3-1 65,-23 19-1,21 1 288,1-20 33,-1 19-225,20-19-192,20 0 0,0 0 1,0 0-129,20 0 288,0 0-96,39-1-64,-19 2-288,0-2-545,19-19-576,-38 20-1441,19-20-4133</inkml:trace>
  <inkml:trace contextRef="#ctx0" brushRef="#br0" timeOffset="18667.0677">5239 6338 6534,'20'41'9096,"0"-22"-8839,20 1 575,-1 0 289,1-20-288,1 20-352,-3-20-481,3 20-929,-21-20-1313,-2 20-2563</inkml:trace>
  <inkml:trace contextRef="#ctx0" brushRef="#br0" timeOffset="19130.0942">6133 6140 12139,'0'0'1057,"0"0"-1153,0 0 576,0 0 609,19 0 609,1 0-353,20 20-480,19-1-192,2 2-65,-2-2-63,1 1-353,-1 1-96,0-2-128,-19 1-160,0 0-289,-21-1-351,1-19-770,0 0-864,-20 0-961,0-19-4133</inkml:trace>
  <inkml:trace contextRef="#ctx0" brushRef="#br0" timeOffset="19295.1036">6609 6060 12299,'-20'40'1858,"0"0"-1282,-19-1 578,19 21-33,-20 0-737,21-21-320,-1 2-64,0-2-577,20 1-576,0-20-1025,0 0-2690</inkml:trace>
  <inkml:trace contextRef="#ctx0" brushRef="#br0" timeOffset="19512.1161">7046 6359 16399,'0'59'769,"0"-39"64,0 20-481,0-20-128,20 19-224,-20-19-96,19 0-545,-19-20-704,20 20-2851</inkml:trace>
  <inkml:trace contextRef="#ctx0" brushRef="#br0" timeOffset="20723.1853">8018 5941 12299,'41'-20'1217,"-3"1"-800,-38 19 960,21 0-416,-21-20 288,0 20-544,-21 0-705,3 20-192,-22-20 95,-1 19 97,23 1 65,-23 20-33,21-20 64,0 0-64,1-1 32,19 1 96,0 0 0,19-20 64,21 20 97,-20 0-257,19-20 64,2 20-160,-1-20-417,-1 20-608,-19-20-897,0 19-1409,-20-19-3619</inkml:trace>
  <inkml:trace contextRef="#ctx0" brushRef="#br0" timeOffset="20874.194">7919 6319 12940,'0'40'384,"20"-40"-32,0 20 129,19-20 160,2 19 416,-1-19-673,-1-19-640,1 19-1250,19 0-1120,-19-20-4229</inkml:trace>
  <inkml:trace contextRef="#ctx0" brushRef="#br0" timeOffset="21278.2171">8733 5861 14413,'40'-19'3940,"-19"-1"-4036,17 1 128,3 19 320,-3-20 289,3 20-33,-21 0-448,0 20-192,-1-1-64,1 1-224,-20-1-32,0 2-1,0 18 65,-20-19 64,20 0 128,0 20-32,0-20 192,0 19-128,20-19 128,0 0-64,0 20 32,0-20-32,19 20 0,-19-1 64,20-18-128,-21-2 96,1 1 64,-20 0 256,0-1 65,0-19-1,-20 0-64,-19 21-95,-21-21-65,21 20-128,-21-20-128,21 0 0,-22 19-673,23-19-897,-3 20-2529</inkml:trace>
  <inkml:trace contextRef="#ctx0" brushRef="#br0" timeOffset="22995.3151">3611 7730 12940,'-39'0'1217,"19"0"-897,20 0 161,0 0 448,0 0 192,20 0-225,0 19-159,19-19-320,1 0-129,-1 0-128,21 0-288,-1 0-289,-18 0-287,-1 0-866,-21 0-1793,21 0-4484</inkml:trace>
  <inkml:trace contextRef="#ctx0" brushRef="#br0" timeOffset="23370.3367">4187 7431 13356,'59'20'32,"-18"0"64,-3 0 481,23-1 224,-22 22-161,1-22-448,-20 21-160,0 0-320,-20 0 64,0 19 320,-20-19-64,0 0 128,0-1 193,0 1 383,1-20-31,-1 0-161,20 0-319,0-20-65,0 19 96,39-19 64,1 21-63,0-21-161,19 0-417,-18 0 193,17 0-993,-17 0-1089,-3 0-3395</inkml:trace>
  <inkml:trace contextRef="#ctx0" brushRef="#br0" timeOffset="24379.3945">6034 7491 10730,'19'-20'1729,"1"0"-672,-20 20 929,0 0-256,0 0-641,0 0-545,-20 0-768,1 20 544,-1 0-255,-41-1-1,23 1-96,-3 20 32,2-19-225,19-2 514,0 21-289,20-20 32,0 0 128,0 20-160,40-21 160,-1 1 32,2 0-32,-3-20-64,23 20-128,-22-20-448,1 20-994,0-20-2850</inkml:trace>
  <inkml:trace contextRef="#ctx0" brushRef="#br0" timeOffset="24560.4048">5835 7948 18353,'0'20'-128,"19"-20"256,21 19 897,-19-19 0,17 0-513,3 0-416,-21 0-704,19 0-641,-19 0-225,0 21-1729,0-21-6470</inkml:trace>
  <inkml:trace contextRef="#ctx0" brushRef="#br0" timeOffset="25087.435">6708 7629 11627,'0'0'1985,"0"-19"-1760,20 19 159,1 0 961,-3 0-32,23 19-159,17 2-226,-17-1-479,18 0-193,1 0-256,-20 0 64,19-1-128,-18 1-320,-3 0-225,-17 0-352,-1-20-640,0 0-1314,-2 0-2754</inkml:trace>
  <inkml:trace contextRef="#ctx0" brushRef="#br0" timeOffset="25281.446">7146 7510 15246,'-21'81'576,"21"-43"-447,-20 23 479,0-21-31,1 19-161,19-19-224,-20-1-224,20 1-512,0-20-705,20 0-1122,-1-20-2497</inkml:trace>
  <inkml:trace contextRef="#ctx0" brushRef="#br0" timeOffset="25571.4626">7463 7710 13004,'39'20'1729,"-19"-1"-1152,21-19 32,-23 20 255,22-20-127,-40 20-417,21 0-288,-21 0-64,0 0-64,0-1 0,-21 1 64,21 0 32,-20 0-32,20-20 96,0 20 0,0-20-32,20 0 64,1 0-64,-1 0-32,19 0-320,-19 0-288,20-20-1154,-21 20-1729,1 0-6311</inkml:trace>
  <inkml:trace contextRef="#ctx0" brushRef="#br0" timeOffset="28340.621">8893 7391 12427,'18'0'1025,"-36"0"-1473,-2 0-33,-21 20 417,3 0 289,-3 20 928,-18-20-353,19-1-479,20 22 351,-20-22 257,21 21-32,19-21-256,0 2-225,19-1-64,1 0 65,20 0-161,19 0-96,22-1-96,-23-19-192,1 0-416,-18 0-513,-1 20-1634,-1-20-4260</inkml:trace>
  <inkml:trace contextRef="#ctx0" brushRef="#br0" timeOffset="28498.6301">8794 7829 14189,'-21'39'961,"42"-19"-865,-3 0-96,22 0 64,1 0 192,-2-20 161,1 0-674,19 0-1600,-19 0-2051,19 0-4804</inkml:trace>
  <inkml:trace contextRef="#ctx0" brushRef="#br0" timeOffset="28822.6486">9626 7491 15662,'0'-20'641,"-19"20"-737,-21 20 96,20-1 32,-19 22 512,19-1-255,20-2-225,0-17-96,20 19 64,-1-20 0,21 0 32,0-1 32,19-19-32,0 0 64,-18-19-32,18-1 449,-39 0 31,0 0 65,-20-21-65,0 22-351,-40-21-33,1 0-64,-2 1 32,3 19-160,-23 0-64,22 20-320,-1 0-962,20 0-1600,20 20-2788</inkml:trace>
  <inkml:trace contextRef="#ctx0" brushRef="#br0" timeOffset="28989.6581">10183 7570 17456,'0'21'673,"-21"-21"-962,21-21 161,0 21-64,-20 0-192,20 0-2947,20 0-8072</inkml:trace>
  <inkml:trace contextRef="#ctx0" brushRef="#br0" timeOffset="29385.6808">10440 7391 12716,'20'-19'1377,"0"-1"-1377,0 20 416,1-20 705,-3 0 353,2 20-898,-20-20-384,0 20-192,-20 0-128,-19 0 0,-1 0 64,-19 20 32,19 0 32,0 20-64,21-21 32,-1 21-64,0-20 32,40 20-96,0-1 0,19 1-129,1-19 129,0-2 64,19 0 0,-18 22 32,18-21 64,-39-20 64,18 20 224,-38 0 289,0-1 191,-18-19 1,-2 20-192,-21 0 31,-18-20-63,19 20-321,-19-20-128,-1 0-192,21 20-609,-1-20-800,20 0-1314,-1 0-2978</inkml:trace>
  <inkml:trace contextRef="#ctx0" brushRef="#br0" timeOffset="30944.77">16555 4013 7110,'0'-39'2306,"0"39"-224,0 0-1505,0 20-33,0 19 610,-21 1-162,21 0-447,0 19-417,0 1-64,0-1-96,21-19-192,-21 0-257,20 0-1024,-20-20-1922,20-20-6054</inkml:trace>
  <inkml:trace contextRef="#ctx0" brushRef="#br0" timeOffset="31231.7864">16158 4252 14445,'0'-20'417,"20"0"-417,0 0-64,19 0 192,1 1 288,0-2-160,-1 2-288,1-1 0,-19 0-64,17 1 0,-18-2 160,1 21-96,-21 0 0,20 0 32,-20 0 96,18 0-32,-18 0 32,21 0-64,-1 21-64,0-2 64,19 1-32,-19 0-192,20-1-609,-1 21-1985,1-20-7464</inkml:trace>
  <inkml:trace contextRef="#ctx0" brushRef="#br0" timeOffset="31752.8162">19989 3854 2338,'0'21'2146,"0"-2"801,0 21 95,0-20-1056,-19 39-512,19-18-577,0-2-385,0 21-256,0-21-64,0 1-63,0 0-65,0-21-64,19 2-353,-19-2-608,20 2-1153,-20-21-3010</inkml:trace>
  <inkml:trace contextRef="#ctx0" brushRef="#br0" timeOffset="32010.8309">19731 4033 14765,'-20'-20'737,"40"1"-769,0 19 64,0-20 192,19 20 129,22-20-129,-23 20-32,3-20 0,18 20 0,-19 0-31,-20 0-33,19 0-96,-19 20-64,-20-20 0,20 20-32,-20 0 0,20-1-193,-20 1-223,0 20-65,0-20-223,19 0-161,-19-1-320,0 21-1826</inkml:trace>
  <inkml:trace contextRef="#ctx0" brushRef="#br0" timeOffset="32797.876">10521 6160 11498,'18'0'2018,"-18"0"-1729,20 0 479,-20 0-31,21 19-225,-21 2-351,20-2 351,0 1-128,-20 1-255,18-21 223,-18 19 289,21-19 223,-1-19 225,0-2-288,19-18-256,1-21-289,19 0 64,1 1-96,40-21 1,-1 0-97,0 2-64,-20 18-64,-18 21-288,-3 18-673,-37 1-577,-1 20-2081,-20 0-9129</inkml:trace>
  <inkml:trace contextRef="#ctx0" brushRef="#br0" timeOffset="33388.9098">11076 7332 6245,'0'20'2819,"20"0"-609,-20-20 0,20 19-448,-1 1-289,-19 0-159,20 0-321,0 0-193,0 0-351,-20-1-161,20-19 0,-20 20 1,20-20 63,-20 0 224,0 0 97,0-20-64,19 1-257,21-1-96,1-40-192,-3 1-64,41-1 0,2-19 0,18-1-64,19 1 128,1 19-192,-19 1 64,-40 39-545,-1 0-960,-39 0-481,-20 20-2050</inkml:trace>
  <inkml:trace contextRef="#ctx0" brushRef="#br0" timeOffset="38913.2255">3274 9975 13548,'0'0'1121,"0"0"-1089,0 20 577,0-20 544,20 0 32,19 20-320,2-20-224,17 0-97,3 0-63,-22-20-161,1 20-96,-1-20-352,1 20 64,-20 0-865,0 0-640,-1-20-1282,-19 20-2274</inkml:trace>
  <inkml:trace contextRef="#ctx0" brushRef="#br0" timeOffset="39151.2392">4127 9617 14926,'20'-19'1441,"0"19"-1729,-20 19 928,0 2 577,0 38-512,-20-19-320,20 19-321,0 21-96,0-21-321,0-19-672,20 0-288,21 0-353,-3-21-319,3-19-1987</inkml:trace>
  <inkml:trace contextRef="#ctx0" brushRef="#br0" timeOffset="39417.2546">4584 9836 13004,'-40'0'512,"20"20"-512,-19 0 417,19-1 704,0 21-545,20-20-480,0 0-96,20 20 64,20-20 1,-1-20 191,1 20 32,19-40 64,-18 20 161,-21-40 63,0 20-127,-2-20-65,-18 21-96,0-21-95,-38 20-193,-3-20-32,3 20-417,-3 0-512,1 20-544,1 0-1442,19 0-4836</inkml:trace>
  <inkml:trace contextRef="#ctx0" brushRef="#br0" timeOffset="39713.2713">4961 9796 128,'20'20'15502,"-20"-20"-15662,-20 20 96,20 0 192,0 19 417,0 1-33,0 0-416,20 0-32,21-20 129,-3 0 95,23-1 32,-22-19 321,21-19 127,-21-1-31,1 0 32,-1-20-161,-39 0 1,0 21-321,-19-21-192,-21 0-64,0 20-128,1-20 32,-22 40-256,23-19-801,-3 19-160,21 0-993,2 19-3268</inkml:trace>
  <inkml:trace contextRef="#ctx0" brushRef="#br0" timeOffset="40210.2997">6253 9538 6950,'18'0'8648,"-18"0"-8584,-18 0-224,-23 20 192,1 0 160,-19 19 193,19-18-193,1 18-32,-1-19 449,19 20 191,21-20-191,0 19-64,21-19-161,-1 0 0,19 0-160,1-20-63,0 20-161,-1-20 0,21 19-545,-21-19-800,-19 0-1762,0 0-4612</inkml:trace>
  <inkml:trace contextRef="#ctx0" brushRef="#br0" timeOffset="40369.309">5994 9995 14029,'0'60'2498,"20"-41"-1953,19-19 384,1 20 288,0 1-32,19-21-673,2 0-480,-23 0-448,3 19-289,-21-19-736,-2 20-2243,-18-20-9448</inkml:trace>
  <inkml:trace contextRef="#ctx0" brushRef="#br0" timeOffset="41595.3792">7184 9836 14765,'0'0'1762,"0"20"-1602,20-20 129,1 39 575,19-18 1,19 18 64,0-19-256,1 20-417,-1-20-160,-19 19-160,19-19-256,2-20-289,-22 0-384,1 0-929,-20 0-1857,-1-39-6759</inkml:trace>
  <inkml:trace contextRef="#ctx0" brushRef="#br0" timeOffset="41769.3891">7680 9757 14189,'-38'39'1057,"17"1"-769,-19 0 385,22 19-1,-23 1-287,21-20-353,0 19-449,1-38-511,19-2-546,19 1-1088,1-20-4773</inkml:trace>
  <inkml:trace contextRef="#ctx0" brushRef="#br0" timeOffset="42151.411">7998 9916 15534,'20'0'2531,"21"0"-2627,-21 0 416,19 0 352,-19 0-672,0 0 225,-20 19-385,0-19-577,0 20 160,0 0-63,0 0-33,0 0 449,-20-20 192,20 20 0,20 0 32,-20-1 0,20 1 32,-1 1 0,1-2 32,0 1-32,0 0 32,0-1 96,-20 2 224,0-21 321,-20 20 192,0-20-192,-20 19-193,21-19-224,-21 0-95,-1 0-193,3 0-289,18 0-640,-1 0-1729,21 0-4837</inkml:trace>
  <inkml:trace contextRef="#ctx0" brushRef="#br0" timeOffset="42569.4349">9190 9598 17040,'0'19'512,"0"2"-896,0-2-97,0 21 545,0 0 545,0 19 192,-20 1-257,20 0-480,0-1 64,0-19-64,0 0-480,20-1-673,-1-18-1858,21-21-4868</inkml:trace>
  <inkml:trace contextRef="#ctx0" brushRef="#br0" timeOffset="42858.4514">9626 9737 15694,'-19'39'577,"-1"-19"-801,0 20-353,0 0 609,0 0 192,20-21 161,20 21-161,0-20-96,20 0 192,19-20 257,-18 0-129,-3-20-31,3 0-129,-2 0 353,-39-19 95,20 18-351,-40-18-193,1-1-128,-21 20-128,-1 0-128,-18 1-257,19 19-608,1 0-544,-1 0-2051,40 19-6437</inkml:trace>
  <inkml:trace contextRef="#ctx0" brushRef="#br0" timeOffset="43152.4682">10142 9757 14253,'0'19'1377,"-20"-19"-1409,-19 20 32,19 20 96,0-20 705,0 19-224,20 1-449,0 0-64,20-20 160,20 0 128,-1 0 129,22-20 95,-23 0-31,23-20-161,-22 0 65,1-20 319,0 1-351,-40-1 95,0 0-95,-40 0-417,0 20-64,-19-19 64,-20 19-289,18 20-1088,2 0-1313,0 20-4261</inkml:trace>
  <inkml:trace contextRef="#ctx0" brushRef="#br1" timeOffset="44459.543">11632 9458 15534,'-20'20'769,"20"19"-609,0 2 353,39-1 127,-19 19-31,20 1 384,-1 19 32,1-39-481,19 19-256,-18 1-31,17-20 31,3-20-224,-21 0-64,-1 0-384,-19-1-866,0-19-607,-20 0-2595</inkml:trace>
  <inkml:trace contextRef="#ctx0" brushRef="#br1" timeOffset="44639.5533">11651 10055 14381,'-39'0'4516,"39"0"-3747,39-40-641,1 20 289,39-20 383,0-20-127,41 21-481,-1-21-160,-20 1 0,21 19-96,-41 0-480,-39 21-1250,-1-2-1249,-39 21-4260</inkml:trace>
  <inkml:trace contextRef="#ctx0" brushRef="#br1" timeOffset="45231.587">4127 10472 14349,'-39'20'737,"39"-20"-673,20 0 897,-1 0 544,21 0-576,19 0-448,22 19-321,18-19 32,0 0 64,21 0-128,-3 0-64,-17 0-32,-1-19-64,-18 19-768,-23 0-866,-17 0-2594</inkml:trace>
  <inkml:trace contextRef="#ctx0" brushRef="#br1" timeOffset="45830.6212">9150 10432 9577,'0'0'2978,"20"0"-2081,-20 0 897,39 0-96,-19 0-257,41 0-384,-2 0-416,20 0-321,20 0-160,0 0 96,20 0-160,1 0 32,-21 0 65,0 0-193,-40 0-129,2-20-639,-23 20-321,-17 0-993,-21 0-2979</inkml:trace>
  <inkml:trace contextRef="#ctx0" brushRef="#br1" timeOffset="47668.7265">16615 4054 4964,'0'-21'10602,"-20"1"-9961,20 1-257,0 19 961,0 0-544,0 0-96,0 0-417,-20 39-224,20-18 417,0 38 191,0 0-159,0-19-65,0 20-224,0-1 65,0 1-161,0-20-32,0 0-128,0-1 32,0-19 0,20 0-609,-20 0-736,0-20-545,-20 0-672,0 0-2403</inkml:trace>
  <inkml:trace contextRef="#ctx0" brushRef="#br1" timeOffset="47978.7443">16099 4411 18225,'-41'20'1121,"21"-20"-769,20 0 33,20-20 191,21 20 897,-3-20-672,43 0-737,-22-20 0,20 0 32,0 1-32,2 19-31,-22-20-1,-19 20-64,-1 1 128,-19-2-96,0 21 32,-20 0 32,0 0-32,0 0-256,0 0 63,0 0 129,0 21 128,20-2 1,-20 1-33,19 0-64,21 0 224,-20 0-224,19 0-96,1-1-801,-19 2-737,19-2-768,-1-19-2947</inkml:trace>
  <inkml:trace contextRef="#ctx0" brushRef="#br1" timeOffset="48526.7754">19989 3954 12908,'-19'20'416,"-1"-20"-384,20 20 1057,-20 19 449,20-18 95,0 18-352,0 21-384,0-1 0,0 1-320,0-1-289,0 1-160,0 0 32,0-21-128,20 1-416,-20-20-97,20 0-351,-20 0-450,0-20-1152,0-20-1858</inkml:trace>
  <inkml:trace contextRef="#ctx0" brushRef="#br1" timeOffset="48822.7923">19632 4272 8007,'-59'-20'10602,"59"20"-9801,0-20-417,0 20-31,19 0 479,21-20-223,0 0-449,39 0-96,-20 1 64,2-2-64,-2 2 32,-19-1 1,-1 0-1,1 20-64,-20-19-64,-1 19 0,-19 0-97,20 0 1,-20 0 96,20 19 32,-20 1 0,20 0 96,0 20-96,19-21 0,-19 21 64,21-20-224,-3 20-480,-17 0-866,19-21-992,-20 21-2403</inkml:trace>
  <inkml:trace contextRef="#ctx0" brushRef="#br0" timeOffset="54678.1272">3254 11883 15822,'0'0'961,"0"19"-1057,0-19 641,20 0 256,0 0-65,19 0-287,22 0-97,-2 0-96,0 0-96,-19 0-224,0 0-128,-1 0-384,1-19-898,-20 19-896,-1 0-1217,-19 0-5510</inkml:trace>
  <inkml:trace contextRef="#ctx0" brushRef="#br0" timeOffset="55044.1484">4147 11744 13516,'0'-20'2050,"0"20"-1633,0 0 191,-20 0-384,1 0-95,-1 40-129,20-21-65,0 21 65,-20 0 0,40-1-96,-20 1 128,39-21-96,-19 2 64,20-1 225,19-20 319,-18-20 225,-3-1 32,3 2-161,-21 0-95,0-21 159,-20 20-287,-20-20-129,0 0-96,-21 21-32,3-21-32,-3 20-192,21 20 32,-19-20-224,19 20-673,20 0-608,0 20-1186,20-20-1697</inkml:trace>
  <inkml:trace contextRef="#ctx0" brushRef="#br0" timeOffset="55210.1579">4724 11803 15054,'0'20'1089,"0"0"-929,0-20 1057,0 0-704,0 20-545,0-20-833,0 20-384,0-20-801,18 0-1954</inkml:trace>
  <inkml:trace contextRef="#ctx0" brushRef="#br0" timeOffset="55527.176">5022 11764 10826,'-21'19'352,"21"-19"0,0 20 1698,0 0-576,0 20-802,0-20-351,21-1-65,-3 2-32,22-2 0,1 0 97,-2-19 191,1 0 193,-1 0-161,1-19-31,-20 0 31,0-2 65,-20 2-33,0-1-351,-20 0-1,-20 0-160,1 0-64,-1 0-32,20 1-32,-19-1-353,19 20-864,-1 0-416,21 0-1442,0 0-2947</inkml:trace>
  <inkml:trace contextRef="#ctx0" brushRef="#br0" timeOffset="55845.1942">5498 11783 12587,'0'0'1378,"0"20"-1378,0-20 448,0 20 449,0 20-385,20-20-415,0 20-33,-2-21-64,23 0 64,-21 2-64,19-1 96,1-20 160,0 0 289,-21-20-33,21-1 289,-40 2 192,20 0-160,-20-2 256,0-18-385,0-1-351,-40 20-65,20-19-544,-19 19 736,-1 0-512,1 0-32,-1 20-288,20 0-609,20 20-801,0-20-1377,0 20-4901</inkml:trace>
  <inkml:trace contextRef="#ctx0" brushRef="#br0" timeOffset="56443.2283">6113 11724 10602,'0'0'896,"-20"0"-896,0 20 417,-19 19 608,19 1 128,0 0-352,20-1-289,0 20 1,20-18-1,0-21-288,19 0 161,1 0 287,19-20 289,1-20-288,-1 0 256,2 0-257,-22-21-127,-19 3-1,0-2-159,-20 0 287,-20 0-479,-21 1 63,-18 19-320,19 20 0,1-20-257,-1 20-575,0 20-161,40-20-257,0 20-479,20-1-706,20-19-2081</inkml:trace>
  <inkml:trace contextRef="#ctx0" brushRef="#br0" timeOffset="56674.2415">6708 11645 13516,'0'-40'1570,"0"40"-609,0-20 1089,0 20-641,0 0-512,0 20-481,0 0 321,0 19-64,0 1-289,0 20-32,0-1-224,0 1-128,0-1 32,20-19-128,-20 0-224,21 0-257,-21-21-159,18 1-770,-18 0-351,0-20-4582</inkml:trace>
  <inkml:trace contextRef="#ctx0" brushRef="#br0" timeOffset="57957.315">7601 11565 10505,'20'0'2595,"-20"0"-2051,0 0-319,0 0 127,0 20 96,0 0-223,-20-20-33,0 20-32,-19 0 224,19-1 193,-20 1 95,1 20-31,-1-20-225,1 0-63,19-1-321,20 1 0,0 20 288,0-20-32,39 0 193,1-1-193,19-19-128,1 21-32,-1-2-160,-18-19 96,18 19-128,-19-19 64,-20 21-64,19-21-384,-19 0-161,-20 0-1184,0 0-1987,-20 0-9256</inkml:trace>
  <inkml:trace contextRef="#ctx0" brushRef="#br0" timeOffset="58115.324">7423 12062 16495,'20'39'961,"19"-39"-609,1 20 33,1-20 63,17 0 193,-17 0-385,-2 20-736,1-20-545,-20 0-641,-20 20-2082</inkml:trace>
  <inkml:trace contextRef="#ctx0" brushRef="#br0" timeOffset="60589.4656">8476 11724 14733,'0'-20'1858,"-20"20"-1313,20 20-513,20-20 544,-2 40 641,2-21-288,21 21-128,-2 20-417,1-20-127,-20-21-97,20 21-96,-1-20-128,-19 20-96,0-20-641,1-20-96,-3 19-448,-18-19-961,0 0-1090,0-19-3106</inkml:trace>
  <inkml:trace contextRef="#ctx0" brushRef="#br0" timeOffset="60784.4767">8873 11704 15150,'-41'40'1217,"3"-1"-801,-3 1 609,-18 20 128,19-20-224,0-2-640,1 23-321,19-41-225,0 19-63,20-39-481,20 20-704,19-20-1538,-19-20-3427</inkml:trace>
  <inkml:trace contextRef="#ctx0" brushRef="#br0" timeOffset="60993.4887">9071 11863 3715,'20'20'10122,"-40"-20"-9994,0 19 0,0 21 929,0-21 544,1 22-255,19-21-674,0 0-159,19 0 63,1-1-159,20 1-161,19-20-224,-19 0-160,19 0-481,2-20-608,-23 20-1185,3-19-2755</inkml:trace>
  <inkml:trace contextRef="#ctx0" brushRef="#br0" timeOffset="61145.4973">9229 11961 13004,'0'41'1409,"0"-21"-1153,0 20 1314,20-21 256,-20 21-481,20 0-1057,-20-1-640,21 1-513,-3-20-512,-18-20-2147</inkml:trace>
  <inkml:trace contextRef="#ctx0" brushRef="#br0" timeOffset="61606.5235">9944 11645 14701,'0'0'289,"0"0"-1058,-20 19 705,1 1 96,-1 0 64,0 0 96,0 0 0,0 0 353,1-1 416,19-19-64,-20 20-129,20 20-31,20-20 96,-1 0-257,21 20-287,-20-21-97,19 0-128,1-19 64,0 21-96,-1-21-480,-19 20-321,0-20-1249,-20 0-3139</inkml:trace>
  <inkml:trace contextRef="#ctx0" brushRef="#br0" timeOffset="61758.5324">9885 12081 17744,'0'20'641,"0"-20"-97,20 0 674,-1 20-225,21-20-705,0 0-384,-1 0-961,-19 0-545,21 0-1537,-3 0-10570</inkml:trace>
  <inkml:trace contextRef="#ctx0" brushRef="#br0" timeOffset="62341.5658">10638 11843 14285,'0'-20'1537,"0"20"-1440,0-20 511,-18 20 449,18 0-801,-20 0-416,-21 20 0,21 20 160,2-1 0,18 1-32,0 20 0,0-20-32,18 19-64,23-39 96,-1 0 96,19 0 96,0-20 481,1-20-65,-21 0-95,1-20 95,0 1-127,-40-1-97,0-1-128,-20 3-128,-20 17 160,1-18-320,-1 19-256,0 0-417,1 20 417,-1 0-865,19 20-929,21-20-1281,21 20-2435</inkml:trace>
  <inkml:trace contextRef="#ctx0" brushRef="#br0" timeOffset="62537.577">11175 11902 16655,'-20'0'513,"0"0"159,20 0 930,0 0-225,-19 0-800,19 21-673,0-21-97,0 19-735,0-19-578,19 19-1697,-19-19-3299</inkml:trace>
  <inkml:trace contextRef="#ctx0" brushRef="#br0" timeOffset="62919.5988">11473 11883 14445,'0'0'1602,"-21"0"-1506,3 19 1121,-2 2-673,-1-2-351,1 0-161,0 22-160,20-1-65,20-1-319,0 1-1,21-20 1,18 0 224,-19-20 352,19-20-64,-19 20 128,-1-20 288,1 0 289,-20 0 192,-20 1 96,0-21-161,-20 0-191,0 19 96,-20-17 128,1 17-321,-1 2-384,1 19-192,-1 0-160,20 0-417,-1 0-864,21 0-513,0 19-961,21-19-1633</inkml:trace>
  <inkml:trace contextRef="#ctx0" brushRef="#br0" timeOffset="63229.6166">11910 11942 14990,'0'0'448,"0"0"-352,-20 19 481,-1-19-1,1 21-191,20-1-289,0 20-96,0-1 0,0-19 96,20 0-32,1 0 96,19-20 224,-1 0 65,-19 0-225,20 0 96,-1-20-31,-19 0 127,0-19 385,-20 19 64,0-20-577,0 20 256,-20-20-351,-19 21-1,-1-2-128,0 2-32,1-1-833,-1 20-160,19 0-1025,1 0-1473,20 0-5606</inkml:trace>
  <inkml:trace contextRef="#ctx0" brushRef="#br0" timeOffset="63561.6355">12406 11961 12267,'-20'41'1698,"0"-21"-1538,20 20 0,-19-21 1185,38 21-384,-19 0-769,20-20-288,20-1-32,-1 1 96,1-20-64,19 0 96,-19-20 288,1 20 449,-3-39 352,3 19 352,-21-20 353,-20 1-737,0-1-352,-41 0-417,1 0 193,-19 0-385,0 21-32,19-1-321,-19 20 418,19 0-706,0 0-1185,21 0-992,-1 20-2563</inkml:trace>
  <inkml:trace contextRef="#ctx0" brushRef="#br0" timeOffset="64000.6606">13200 11704 11947,'20'0'2370,"-20"0"-1986,-20 20 1410,20 20 416,0-1-544,0 21-577,0-21-256,0 20-161,0 2-255,20-2-321,0 1-128,0-1-160,-1-19-577,1 0-609,0-20-960,-20-1-2050</inkml:trace>
  <inkml:trace contextRef="#ctx0" brushRef="#br1" timeOffset="69455.9727">13756 11961 13356,'-40'0'833,"20"21"-545,20-21 385,0 20 672,0 0-224,0 0-512,40 19 320,0 1-289,-1 20-191,22-21-161,18 21 0,-20-1-352,20 1 96,1 0-32,-21-20-32,-19-21-224,-1 21 32,2-20-193,-3 0 33,-18 0-225,21 0-127,-21-20-161,-20 0-865,0 0-1505,0-20-3235</inkml:trace>
  <inkml:trace contextRef="#ctx0" brushRef="#br1" timeOffset="69672.9851">14431 11982 16399,'-21'0'1121,"1"20"-993,2 20 513,-23 19 864,-18 1-448,-1 19-352,-19 20-385,0 0-224,18-19 0,2 0-192,19-1-224,-19 1-289,19-20-448,1 18-640,19-37-2211</inkml:trace>
  <inkml:trace contextRef="#ctx0" brushRef="#br1" timeOffset="82444.7156">8992 10452 8872,'-20'0'1601,"0"0"-383,20 0-258,0-20 322,0 20 223,0 0-352,0 0-929,40 0-31,-1 0-33,40-20-64,1 1 32,38 19-32,2 0-32,-1 0-64,21 0 0,-21 0 0,-1 0 0,-19 19 0,20-19-32,-19 20 0,-1-20 0,-39 0 64,-1 0 32,-19 0-64,-19-20 64,-3 20 0,2-19 128,-20 19-128,0-21-31,0-18 31,0 19-32,0-20 32,0 1-64,0-2 0,0-18 32,0-20-64,0-1-32,0 0 96,0 1-32,0 0-161,0-1 129,0 1-64,0 18 96,0 2-192,-20 19 128,20 20 64,0-19-96,-18 39 160,18-20-192,-21 0 64,21 20-64,0 0 32,0 0-32,0 0-97,0 0 65,-20 0-32,0-20-64,0 20-65,-39 0-127,-20 0 128,-2 0 128,-36-20 256,-3 20-128,1-19-33,-1 19-351,-18 0-96,19-20 95,-20 20 129,19 0 224,1 20 32,40-20 160,20 0-96,-2 19 64,23 1-96,17 0 32,1 0-64,0 0 96,20 0-64,0-20 32,0 19 192,0 1 0,0 1 96,20 18 289,-20 0 160,20 22-33,-20-1-223,21 39-257,-21 0-96,20 20 0,-2 0-96,3-19-96,19-1-256,-20-19 224,-1-21 96,1 1-192,-20-21-545,0-18-1121,0-2-2498</inkml:trace>
  <inkml:trace contextRef="#ctx0" brushRef="#br1" timeOffset="84131.8121">10460 11366 1249,'0'-20'3715,"-20"0"-2145,20 20 416,0 0-641,0 0-673,-19 20-63,19 20 320,0-1-192,0 22-353,0 18-64,0-19-160,0 19 1,0-19 127,0 19-128,0 1-96,0-1-32,0 0 32,-20-19 0,20 19 385,-20-19-33,20-1-64,0-19-159,0-20-129,0 0-64,0 20 64,0-20 0,20 19-32,-20-18 96,20-2 96,-20-19 64,19 20-95,1-20-1,20 20-128,-19-20-32,17 0-64,-17 20 0,19-20-96,-1 0-65,1 20 1,19-20 192,-19 19-32,-1-19-32,1 0 32,19 20-32,-19-20 64,19 0 64,2 20 128,-2 0 65,21 0-225,-1-20 0,21 20 0,-1-20-64,0 0 0,0 0-64,21 0-33,-21 0 33,20 0 0,-1 0 64,1 0 0,1 0 0,-21 0 32,20 0 32,-19-20-32,-1 20 32,0 0-32,0-20 0,-20 20 0,0 0-32,2 0-128,-22 20-320,-19-20 159,19 0 193,-39 0 128,19 0 64,-19-20 160,0 20 225,-20 0 223,0 0-287,0 0-97,0-20-160,0 20-64,0-20-64,0 0-32,0 1-64,0-1 96,0 0 0,0-20-96,0-19 320,0-2-256,0-17-64,0-2 192,0 0-192,21 21 96,-21-20 0,0-1-192,0-19 288,0-1-288,20 21-128,-20 0 224,0 19 192,18 0 64,-18 20 32,0 21-192,0-2 0,0 2-96,20-1 32,-20 20-257,0 0-127,0 0 96,-20 0 128,20 0 159,-18 0 97,-2 0 1,-21 0-33,3 0 64,-23 0 64,-18 0-64,0 0 32,-20 0 96,-1 0 64,-19-20-32,-20 20-31,1-20 63,-22 20-64,2 0-96,-21 0-96,-21 0 64,22 0-128,0 0 64,0 0 0,-1 0 0,20 20-96,0-20-192,40 20 32,20-20 63,0 20-351,38-20-737,22 19-929,-1 2-2499</inkml:trace>
  <inkml:trace contextRef="#ctx0" brushRef="#br0" timeOffset="99019.6636">15641 5345 5605,'0'0'2370,"0"0"-608,0 0 128,0 0 95,0-19-383,0 19-449,0 0-224,0 0-128,0 0-65,0-20-95,0 20 64,0 0-161,0 0-224,0 0-31,0 0-33,0 0-64,0 0-96,0 0-96,0 0 32,0 0-64,0 0 32,0 20 0,0-20 32,0 19 32,21-19-128,-21 20 32,0-1 32,0 2 0,0-1 32,0 0-128,0 19 224,0-19-224,0 0 128,0 20 32,-21-1-128,21 1 160,0 1-64,-20-2-64,20 0 96,0 21-64,0-21 0,0 21-64,0 0 64,0-1 96,-18 21-128,18 0 64,0-1-96,0 1 96,0-1-96,18 0 128,-18 1-64,0 0 32,0 19-64,0-20 128,0 21-128,0-1 0,0 20 96,0 0-64,0 0 0,0 0 0,20 1 65,-20-1-98,21 0 98,-21 21-97,0-1 128,20 0-128,-20 0 96,20 0-32,-20 0 160,0 0-96,18 0 32,-18 20-96,0-20 32,0 1-96,0 19 160,0-20-64,0 0 96,0 0 65,0 0-193,-18-20 96,18 1-96,0-2 96,0 2 160,0-1-192,-20 0 97,20-19-129,-20 19-64,20-19 0,-21-21 0,21 0 32,0-19-193,0 20-63,0-40-192,0-1-257,-20 1-544,20 0-1057,-18-21-2883</inkml:trace>
  <inkml:trace contextRef="#ctx0" brushRef="#br0" timeOffset="102126.8414">17170 7114 11627,'-20'0'1633,"20"0"-512,0 0 385,0 0 63,0 0-416,20 0-608,0 0-1,0 0-320,0 0-31,19 0-193,2 0-32,-3 0 128,3 0 0,-1 0-96,-21 0-192,21 0-225,-20 0-223,-20 0-321,0-21-289,0 21-1152,0 0-2050,-20 0-5029</inkml:trace>
  <inkml:trace contextRef="#ctx0" brushRef="#br0" timeOffset="102897.8855">17885 6816 10602,'-39'0'1409,"39"-20"-320,0 20-352,0 0 191,19 0 194,1 0-482,20-20-480,-1 20-96,21 0 64,-1 0-95,2 20-66,-23-20 33,-17 20-128,-1 0-224,-20-20 0,-20 39 160,-1-19 127,1 0 97,2 0 33,-3 0-1,1-1 32,20 1 32,0 20-32,0-20-32,0 19 0,41 1 32,-23-19-64,2 18 0,21-19 64,-21 20-64,-2-21-32,3 1 32,-21 0 32,0 0 545,-21-20 128,-17 20-193,18 0-63,-39-20-33,18 0-224,-18 0-160,19 0-96,0 0-32,1 19-672,19-19 31,20 0-1441,0 0-2691</inkml:trace>
  <inkml:trace contextRef="#ctx0" brushRef="#br0" timeOffset="104507.9774">19632 7253 15822,'0'0'769,"0"0"-288,20 0 159,19 0 129,21-20 64,-1 20-481,2-20-128,18 20-256,-20 0 64,1 0-256,-1 0-513,-19-20-800,-21 20-1762,21 0-4613</inkml:trace>
  <inkml:trace contextRef="#ctx0" brushRef="#br0" timeOffset="104709.9891">19909 7034 11627,'-20'20'576,"20"0"-416,20 20 577,-20-21 832,0 41 161,21-20-225,-21 19-896,0 1-385,0-21-64,20 21-288,0-20-64,-1-1-897,1-18-320,0-2-1570,0-19-4452</inkml:trace>
  <inkml:trace contextRef="#ctx0" brushRef="#br0" timeOffset="105069.0096">20505 7332 3683,'0'20'7591,"-19"-20"-7431,19 20 257,-20 19 512,20-19-1,0 0-159,20 20-448,-20-21-161,19 1-64,21 1 96,0-2 128,-1-19 97,1 0 159,-1-19-127,2-2 95,-21 1-31,-20-19 63,0 19 161,0-20-321,-41 20 97,3 1 159,-3-1-415,1 0-257,1 20-353,-1 0-896,20 0-1025,20 20-2563</inkml:trace>
  <inkml:trace contextRef="#ctx0" brushRef="#br0" timeOffset="105848.0542">21736 6895 13676,'-20'0'1154,"20"0"-578,20 0 289,0 0-160,20 0-161,19 0 65,2 0-513,-2 0-64,-1 20-64,3 0-321,-22 0-159,-19 19-225,-20-19-64,0 20 193,-20-20 512,-19 20 160,19-21 224,-21 21 193,23-20-161,-2 20-160,20-20-32,20-1-64,-2 21 64,23 0-64,-1-20 0,-1 19-31,1-19 31,-20 0-32,-1 0 128,-19-20 160,-19 20 545,-1-20 32,-20 0-225,1 0-127,-21 0-321,1 0-224,-20-20-160,38 20-481,-19 0-672,41 20-1634,-1-20-3971</inkml:trace>
  <inkml:trace contextRef="#ctx0" brushRef="#br2" timeOffset="107792.1654">23602 7372 12267,'0'0'1185,"0"0"-448,0-20 608,0 20-96,0 0-352,0 0-128,21 20-289,-1-20-159,-20 19 127,18-19 65,2 20-65,1 0-224,-1 0-64,-20 0 33,20 0-33,-20-1 128,0 1 225,19-20 63,-19 0 33,0 0-225,20-20-128,20 1-64,-1-21-95,1-20 31,19 1-32,1-1-32,19 1-64,1-21 96,19 21-64,-20-21-32,1 41-320,-21-1-353,-38 20-704,-1 0-769,0 20-1858,-20 0-9097</inkml:trace>
  <inkml:trace contextRef="#ctx0" brushRef="#br0" timeOffset="115467.6044">17111 9001 14477,'-20'0'1281,"20"0"-640,20 0-417,0 0 321,19 0-193,1-20-320,19 20-64,-18 0-512,17 0-642,-17-19-896,18 19-1793,1-21-4645</inkml:trace>
  <inkml:trace contextRef="#ctx0" brushRef="#br0" timeOffset="115726.6192">17945 8445 12427,'0'-20'1057,"0"20"-704,0 20 95,0-1 641,0 2 64,0-1-384,0 19-417,0 21-192,0-20-96,0 0 0,19-1 97,1-19-289,-20 20-1,20-20-351,0-1-641,0 1-897,-20-20-1505,0 20-5702</inkml:trace>
  <inkml:trace contextRef="#ctx0" brushRef="#br0" timeOffset="115921.6304">17826 8962 13292,'-20'19'1634,"20"-19"-1058,20 0-352,19 0 513,-19-19 224,40 19-224,-1-21-385,20 2-192,-18 19-64,-2-20-96,-1 20-833,-17-20-1152,-21 20-2660</inkml:trace>
  <inkml:trace contextRef="#ctx0" brushRef="#br0" timeOffset="116288.6514">17984 9180 13965,'0'20'352,"0"0"-128,40-20 289,-20 0 864,19 0-352,1 0-961,-1 0-32,2 0-320,-21 0-64,0 0 31,-20 20 1,0-20-96,0 20 95,-20-1 257,20 1 32,0 0 32,0 0-32,0 0 32,0 0 0,0-1 96,20 1 32,-20 1 64,0-2 65,0 1 63,0 0 193,0-20-33,-40 19-160,19-19-96,-17 0-95,-23 21-97,22-21-32,-1 0-289,0 0-351,21 0-609,19 0-289,0 0-992,0 20-2659</inkml:trace>
  <inkml:trace contextRef="#ctx0" brushRef="#br0" timeOffset="116729.6766">19255 9021 14381,'-20'0'481,"20"0"-610,0 0 258,20 0 511,19 0 225,1 0-224,-1 0-417,1 0-192,21 0-64,-22-20-577,1 20-672,-20 0-1153,-1-20-2371</inkml:trace>
  <inkml:trace contextRef="#ctx0" brushRef="#br0" timeOffset="116916.6873">19413 8783 10986,'-20'59'1794,"20"-19"-994,0 0-191,0 19 352,0 1-128,-20-1-449,20 1-352,20-20-96,0 0-192,1-1-257,-1-19-223,18-20-546,3 0-1120,-1 0-2787</inkml:trace>
  <inkml:trace contextRef="#ctx0" brushRef="#br0" timeOffset="117146.7004">19652 9200 6982,'0'0'3908,"0"0"-2211,0 20-479,0 0-258,0 0-287,0-1-385,20 1-95,19-20-1,1 20-96,-1-20-32,-19 0 96,21 0 96,-21 0-31,-2-20 31,-18 0 0,-18-19 160,18 19-95,-41 0-33,1-20-64,21 20-128,-21 1-96,0 19-32,1 0-801,19-21-1184,0 21-2948</inkml:trace>
  <inkml:trace contextRef="#ctx0" brushRef="#br0" timeOffset="117705.7324">21021 8524 9673,'-20'0'961,"1"0"-641,19 20 673,-20 20 352,20-1 0,-20 1-256,20 20-736,0-20-289,0 19 0,20-19-128,0 0-32,-1-1-417,1-18-256,0-2-704,0 1-1153,-20-20-3652</inkml:trace>
  <inkml:trace contextRef="#ctx0" brushRef="#br0" timeOffset="117971.7474">20723 9121 2466,'-20'0'12844,"2"0"-12396,18 0-512,18 0 513,2 0 576,1 0-353,19 0-543,19 0-65,20 0-64,0 0 32,2 0 32,18 0-64,-20-21-96,0 21-289,-19 0-384,-1-19-1312,-18 19-3140</inkml:trace>
  <inkml:trace contextRef="#ctx0" brushRef="#br0" timeOffset="118351.7694">20982 9339 12011,'-20'20'96,"20"-20"-64,20 20 545,-1-20 576,21 0-96,1 19-769,-3-19-160,-18 20-128,21-20-96,-21 21-32,-20-21-32,0 19-33,0 1-63,0-20 224,-20 20 128,0-1 0,-1 2 33,21 19 63,0-20 64,0-1 0,0 2 32,0 18 129,21-19 127,-21 0-127,20-20-321,-20 20 576,0-20-543,0 0 511,-20 0-127,-1 0-289,-17 0-32,-23 0-192,21 0 0,1 0-192,-21 0-705,21 0-1153,19 0-2050,0 0-7719</inkml:trace>
  <inkml:trace contextRef="#ctx0" brushRef="#br2" timeOffset="123865.0847">22450 9319 13100,'0'0'737,"0"0"-161,0 0 930,0 0 127,0 0-672,0 0-256,0 0-129,21 20-384,-21-20 1,20 20-65,-20 0 32,0-20 32,0 19 0,0-19 129,20 20 95,-20-20-160,0 0 513,0 0-32,0-20-33,0 20-159,19-19-161,-19 19-160,20-20 129,0 0-193,20-20-128,-1 20-32,42-39 32,18 19 0,39-40-32,1 21-32,-19-20-224,-21 19-225,-40 0-384,-19 40-800,-21 1-321,-19-1-1281,0 0-8232</inkml:trace>
  <inkml:trace contextRef="#ctx0" brushRef="#br2" timeOffset="124875.1424">22331 9220 7719,'-19'-20'2370,"-1"0"-2306,20 0 1281,-20 20 641,20-20-32,0 20-192,0 0-673,0 0-417,0 20 193,20 0 64,-20 0-352,20 0-129,-1 20-160,21-21-63,-19 21-129,17-20-160,3 0 96,-21 0-321,0-1-704,-1-19-736,1 0-1410,-20 0-5445</inkml:trace>
  <inkml:trace contextRef="#ctx0" brushRef="#br2" timeOffset="128843.3695">9011 12737 9705,'0'0'1409,"0"-20"-448,-19 20 288,19 0 96,0 0-384,0 0-608,0 0 63,0 0 257,0 20-1,0 0 33,19 19-225,-19-18-191,20 18-33,0 21-384,0-20 416,0 19-224,-1-19-32,1 0-32,0-1-32,0 1-64,0-20-416,-1 0-161,-19 0-865,0-1-2049,0-19-6054</inkml:trace>
  <inkml:trace contextRef="#ctx0" brushRef="#br2" timeOffset="129161.3876">8773 13035 13164,'-60'0'929,"41"0"-353,19 0 1,0 0 352,0 0 192,0-20-481,19 0-351,1 1-193,20-21 320,-1-20 1,-19 21-33,21-22-192,-3 22-288,3-1 384,-1 0-224,-21 1 33,21 19-97,-20 0 128,19 20-256,-19 0 544,0 20-320,0 0-32,19 0 0,-19 19-96,20-19-128,-1 20-417,-19-20-416,21-1-1665,-21 1-5318</inkml:trace>
  <inkml:trace contextRef="#ctx0" brushRef="#br2" timeOffset="149825.5694">15959 2345 5925,'-20'0'2242,"20"0"-1377,-20-21 224,20 21 96,0 0-384,-19 0-64,-1 21 127,20-2-127,-20 21 0,0 0-289,0 19-256,1 1-192,-1 20 65,0-2-33,20 2 32,-20 0-64,20-1 0,0 1 128,0-21-32,0 20 64,0-18 0,0-2 64,0 1-63,0-20-1,0-1 32,20-19 0,-20 20-160,0-20 32,0 19-64,0-18 32,20-2-32,-20 1-32,0 0 160,20-1 0,-1 2 97,1-1-33,0-1-96,20 1 64,19-20-96,-18 0-32,38 20-32,-21-20-32,23 0-32,-2 0 64,-20 0 0,20 0 96,2 0-160,18 20 128,0-20-64,0 20 0,1-20-32,19 0-128,-20 0 32,19 0 96,1 0-32,1 0 0,-1 0 32,-20 0 0,21-20 32,-1 20 0,-1 0 0,1 0 0,1 0 0,-1 0-32,-20 0 0,21 20-1,-21-20-95,20 0 64,-1 0-64,-19 0 128,1 0-32,-1 0 0,0 0 32,-18 0-32,18 0 0,-20 0 0,0 0 32,0 0 0,-18 0 0,18 0 32,0 0 0,-19 0 0,-1-20-64,0 20 32,-19 0 64,1-20-96,-3 20 32,-17 0 96,-1-20-96,0 20 64,0 0 128,-20-20-95,0 1 31,0 19-224,0-20 128,0-20 32,0 20 32,-20 0-96,20-20 0,0 1 64,0-21-32,0 20-32,-20-19-32,20-1 64,0 21-64,0-42 32,20 23 32,-20-3 32,20 2-128,-1-20 32,-19 39 32,20-21 128,-20 3-160,20 17 0,-20 2 64,0 0-96,20 18 32,-20-18-224,0 19-161,0 0 65,20 0 64,-20 0 63,19 0 257,-19 20 161,0 0 95,0 0 32,0-19-192,0 19 0,-19 0-256,-1 0 96,-20 0-32,-19 0-32,-2 0 64,-38 0-96,0 0 64,-20 0 32,-19 0 64,-22 0-64,-18 0 32,-1-20 0,-39 20 64,-1 0 160,1 20 32,-20-20-31,0 0 63,-20 19 64,19-19-256,1 20 64,19-20-224,2 20 64,17-20 0,22 20 0,40 0-96,-2-20 64,41 20-320,0-1-225,20-19-352,-2 20-992,2 1-2147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3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4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6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09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1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5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3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43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4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4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3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42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44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39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6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5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5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23-Jan-16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6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6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66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16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8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39.xml"/><Relationship Id="rId21" Type="http://schemas.openxmlformats.org/officeDocument/2006/relationships/image" Target="../media/image45.emf"/><Relationship Id="rId7" Type="http://schemas.openxmlformats.org/officeDocument/2006/relationships/tags" Target="../tags/tag43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36.png"/><Relationship Id="rId2" Type="http://schemas.openxmlformats.org/officeDocument/2006/relationships/tags" Target="../tags/tag38.xml"/><Relationship Id="rId16" Type="http://schemas.openxmlformats.org/officeDocument/2006/relationships/image" Target="../media/image35.png"/><Relationship Id="rId20" Type="http://schemas.openxmlformats.org/officeDocument/2006/relationships/customXml" Target="../ink/ink7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41.xml"/><Relationship Id="rId15" Type="http://schemas.openxmlformats.org/officeDocument/2006/relationships/image" Target="../media/image34.png"/><Relationship Id="rId10" Type="http://schemas.openxmlformats.org/officeDocument/2006/relationships/tags" Target="../tags/tag46.xml"/><Relationship Id="rId19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7.xml"/><Relationship Id="rId6" Type="http://schemas.openxmlformats.org/officeDocument/2006/relationships/image" Target="../media/image47.emf"/><Relationship Id="rId5" Type="http://schemas.openxmlformats.org/officeDocument/2006/relationships/customXml" Target="../ink/ink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44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43.png"/><Relationship Id="rId2" Type="http://schemas.openxmlformats.org/officeDocument/2006/relationships/tags" Target="../tags/tag49.xml"/><Relationship Id="rId16" Type="http://schemas.openxmlformats.org/officeDocument/2006/relationships/image" Target="../media/image54.emf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42.png"/><Relationship Id="rId5" Type="http://schemas.openxmlformats.org/officeDocument/2006/relationships/tags" Target="../tags/tag52.xml"/><Relationship Id="rId15" Type="http://schemas.openxmlformats.org/officeDocument/2006/relationships/customXml" Target="../ink/ink9.xml"/><Relationship Id="rId10" Type="http://schemas.openxmlformats.org/officeDocument/2006/relationships/image" Target="../media/image41.png"/><Relationship Id="rId4" Type="http://schemas.openxmlformats.org/officeDocument/2006/relationships/tags" Target="../tags/tag51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1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58.xml"/><Relationship Id="rId7" Type="http://schemas.openxmlformats.org/officeDocument/2006/relationships/image" Target="../media/image48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chart" Target="../charts/chart1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16.xml"/><Relationship Id="rId10" Type="http://schemas.openxmlformats.org/officeDocument/2006/relationships/customXml" Target="../ink/ink11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12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38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47.png"/><Relationship Id="rId5" Type="http://schemas.openxmlformats.org/officeDocument/2006/relationships/tags" Target="../tags/tag63.xml"/><Relationship Id="rId10" Type="http://schemas.openxmlformats.org/officeDocument/2006/relationships/image" Target="../media/image50.png"/><Relationship Id="rId4" Type="http://schemas.openxmlformats.org/officeDocument/2006/relationships/tags" Target="../tags/tag6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64.emf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13.xml"/><Relationship Id="rId5" Type="http://schemas.openxmlformats.org/officeDocument/2006/relationships/tags" Target="../tags/tag70.xml"/><Relationship Id="rId10" Type="http://schemas.openxmlformats.org/officeDocument/2006/relationships/image" Target="../media/image51.png"/><Relationship Id="rId4" Type="http://schemas.openxmlformats.org/officeDocument/2006/relationships/tags" Target="../tags/tag69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1.xml"/><Relationship Id="rId6" Type="http://schemas.openxmlformats.org/officeDocument/2006/relationships/customXml" Target="../ink/ink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7.png"/><Relationship Id="rId18" Type="http://schemas.openxmlformats.org/officeDocument/2006/relationships/customXml" Target="../ink/ink16.xml"/><Relationship Id="rId3" Type="http://schemas.openxmlformats.org/officeDocument/2006/relationships/tags" Target="../tags/tag74.xml"/><Relationship Id="rId21" Type="http://schemas.openxmlformats.org/officeDocument/2006/relationships/image" Target="../media/image77.emf"/><Relationship Id="rId7" Type="http://schemas.openxmlformats.org/officeDocument/2006/relationships/tags" Target="../tags/tag78.xml"/><Relationship Id="rId12" Type="http://schemas.openxmlformats.org/officeDocument/2006/relationships/image" Target="../media/image56.png"/><Relationship Id="rId17" Type="http://schemas.openxmlformats.org/officeDocument/2006/relationships/chart" Target="../charts/chart2.xml"/><Relationship Id="rId2" Type="http://schemas.openxmlformats.org/officeDocument/2006/relationships/tags" Target="../tags/tag73.xml"/><Relationship Id="rId16" Type="http://schemas.openxmlformats.org/officeDocument/2006/relationships/image" Target="../media/image60.png"/><Relationship Id="rId20" Type="http://schemas.openxmlformats.org/officeDocument/2006/relationships/customXml" Target="../ink/ink17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55.png"/><Relationship Id="rId5" Type="http://schemas.openxmlformats.org/officeDocument/2006/relationships/tags" Target="../tags/tag76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76.emf"/><Relationship Id="rId4" Type="http://schemas.openxmlformats.org/officeDocument/2006/relationships/tags" Target="../tags/tag75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3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83.xml"/><Relationship Id="rId7" Type="http://schemas.openxmlformats.org/officeDocument/2006/relationships/customXml" Target="../ink/ink19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8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86.xml"/><Relationship Id="rId21" Type="http://schemas.openxmlformats.org/officeDocument/2006/relationships/customXml" Target="../ink/ink20.xml"/><Relationship Id="rId7" Type="http://schemas.openxmlformats.org/officeDocument/2006/relationships/tags" Target="../tags/tag90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85.xml"/><Relationship Id="rId16" Type="http://schemas.openxmlformats.org/officeDocument/2006/relationships/image" Target="../media/image68.png"/><Relationship Id="rId20" Type="http://schemas.openxmlformats.org/officeDocument/2006/relationships/image" Target="../media/image14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notesSlide" Target="../notesSlides/notesSlide24.xml"/><Relationship Id="rId24" Type="http://schemas.openxmlformats.org/officeDocument/2006/relationships/image" Target="../media/image92.emf"/><Relationship Id="rId5" Type="http://schemas.openxmlformats.org/officeDocument/2006/relationships/tags" Target="../tags/tag88.xml"/><Relationship Id="rId15" Type="http://schemas.openxmlformats.org/officeDocument/2006/relationships/image" Target="../media/image67.png"/><Relationship Id="rId23" Type="http://schemas.openxmlformats.org/officeDocument/2006/relationships/customXml" Target="../ink/ink21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71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66.png"/><Relationship Id="rId22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04.emf"/><Relationship Id="rId3" Type="http://schemas.openxmlformats.org/officeDocument/2006/relationships/tags" Target="../tags/tag95.xml"/><Relationship Id="rId21" Type="http://schemas.openxmlformats.org/officeDocument/2006/relationships/image" Target="../media/image80.png"/><Relationship Id="rId7" Type="http://schemas.openxmlformats.org/officeDocument/2006/relationships/tags" Target="../tags/tag99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76.png"/><Relationship Id="rId25" Type="http://schemas.openxmlformats.org/officeDocument/2006/relationships/customXml" Target="../ink/ink23.xml"/><Relationship Id="rId2" Type="http://schemas.openxmlformats.org/officeDocument/2006/relationships/tags" Target="../tags/tag94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42.xml"/><Relationship Id="rId24" Type="http://schemas.openxmlformats.org/officeDocument/2006/relationships/image" Target="../media/image103.emf"/><Relationship Id="rId5" Type="http://schemas.openxmlformats.org/officeDocument/2006/relationships/tags" Target="../tags/tag97.xml"/><Relationship Id="rId15" Type="http://schemas.openxmlformats.org/officeDocument/2006/relationships/image" Target="../media/image74.png"/><Relationship Id="rId23" Type="http://schemas.openxmlformats.org/officeDocument/2006/relationships/customXml" Target="../ink/ink22.xml"/><Relationship Id="rId28" Type="http://schemas.openxmlformats.org/officeDocument/2006/relationships/image" Target="../media/image105.emf"/><Relationship Id="rId10" Type="http://schemas.openxmlformats.org/officeDocument/2006/relationships/tags" Target="../tags/tag102.xml"/><Relationship Id="rId19" Type="http://schemas.openxmlformats.org/officeDocument/2006/relationships/image" Target="../media/image78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customXml" Target="../ink/ink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tags" Target="../tags/tag105.xml"/><Relationship Id="rId21" Type="http://schemas.openxmlformats.org/officeDocument/2006/relationships/image" Target="../media/image84.png"/><Relationship Id="rId7" Type="http://schemas.openxmlformats.org/officeDocument/2006/relationships/tags" Target="../tags/tag109.xml"/><Relationship Id="rId12" Type="http://schemas.openxmlformats.org/officeDocument/2006/relationships/notesSlide" Target="../notesSlides/notesSlide26.xml"/><Relationship Id="rId17" Type="http://schemas.openxmlformats.org/officeDocument/2006/relationships/image" Target="../media/image76.png"/><Relationship Id="rId2" Type="http://schemas.openxmlformats.org/officeDocument/2006/relationships/tags" Target="../tags/tag104.xml"/><Relationship Id="rId16" Type="http://schemas.openxmlformats.org/officeDocument/2006/relationships/image" Target="../media/image75.png"/><Relationship Id="rId20" Type="http://schemas.openxmlformats.org/officeDocument/2006/relationships/image" Target="../media/image83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07.xml"/><Relationship Id="rId15" Type="http://schemas.openxmlformats.org/officeDocument/2006/relationships/image" Target="../media/image74.png"/><Relationship Id="rId10" Type="http://schemas.openxmlformats.org/officeDocument/2006/relationships/tags" Target="../tags/tag112.xml"/><Relationship Id="rId19" Type="http://schemas.openxmlformats.org/officeDocument/2006/relationships/image" Target="../media/image82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73.png"/><Relationship Id="rId22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25.xml"/><Relationship Id="rId3" Type="http://schemas.openxmlformats.org/officeDocument/2006/relationships/tags" Target="../tags/tag11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90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89.png"/><Relationship Id="rId5" Type="http://schemas.openxmlformats.org/officeDocument/2006/relationships/tags" Target="../tags/tag117.xml"/><Relationship Id="rId10" Type="http://schemas.openxmlformats.org/officeDocument/2006/relationships/image" Target="../media/image88.png"/><Relationship Id="rId4" Type="http://schemas.openxmlformats.org/officeDocument/2006/relationships/tags" Target="../tags/tag116.xml"/><Relationship Id="rId9" Type="http://schemas.openxmlformats.org/officeDocument/2006/relationships/image" Target="../media/image87.png"/><Relationship Id="rId14" Type="http://schemas.openxmlformats.org/officeDocument/2006/relationships/image" Target="../media/image11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20.xml"/><Relationship Id="rId7" Type="http://schemas.openxmlformats.org/officeDocument/2006/relationships/image" Target="../media/image91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18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1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4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88.png"/><Relationship Id="rId5" Type="http://schemas.openxmlformats.org/officeDocument/2006/relationships/tags" Target="../tags/tag125.xml"/><Relationship Id="rId15" Type="http://schemas.openxmlformats.org/officeDocument/2006/relationships/image" Target="../media/image119.emf"/><Relationship Id="rId10" Type="http://schemas.openxmlformats.org/officeDocument/2006/relationships/image" Target="../media/image86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29.xml"/><Relationship Id="rId14" Type="http://schemas.openxmlformats.org/officeDocument/2006/relationships/customXml" Target="../ink/ink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9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9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32.xml"/><Relationship Id="rId7" Type="http://schemas.openxmlformats.org/officeDocument/2006/relationships/image" Target="../media/image93.png"/><Relationship Id="rId12" Type="http://schemas.openxmlformats.org/officeDocument/2006/relationships/image" Target="../media/image125.emf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2.xml"/><Relationship Id="rId11" Type="http://schemas.openxmlformats.org/officeDocument/2006/relationships/customXml" Target="../ink/ink30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92.png"/><Relationship Id="rId4" Type="http://schemas.openxmlformats.org/officeDocument/2006/relationships/tags" Target="../tags/tag133.xml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8.png"/><Relationship Id="rId5" Type="http://schemas.openxmlformats.org/officeDocument/2006/relationships/tags" Target="../tags/tag9.xml"/><Relationship Id="rId15" Type="http://schemas.openxmlformats.org/officeDocument/2006/relationships/image" Target="../media/image12.emf"/><Relationship Id="rId10" Type="http://schemas.openxmlformats.org/officeDocument/2006/relationships/image" Target="../media/image7.png"/><Relationship Id="rId4" Type="http://schemas.openxmlformats.org/officeDocument/2006/relationships/tags" Target="../tags/tag8.xml"/><Relationship Id="rId9" Type="http://schemas.openxmlformats.org/officeDocument/2006/relationships/image" Target="../media/image6.png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6.png"/><Relationship Id="rId18" Type="http://schemas.openxmlformats.org/officeDocument/2006/relationships/image" Target="../media/image24.emf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customXml" Target="../ink/ink5.xml"/><Relationship Id="rId2" Type="http://schemas.openxmlformats.org/officeDocument/2006/relationships/tags" Target="../tags/tag15.xml"/><Relationship Id="rId16" Type="http://schemas.openxmlformats.org/officeDocument/2006/relationships/image" Target="../media/image19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33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25.png"/><Relationship Id="rId3" Type="http://schemas.openxmlformats.org/officeDocument/2006/relationships/tags" Target="../tags/tag23.xml"/><Relationship Id="rId21" Type="http://schemas.openxmlformats.org/officeDocument/2006/relationships/image" Target="../media/image17.png"/><Relationship Id="rId34" Type="http://schemas.openxmlformats.org/officeDocument/2006/relationships/image" Target="../media/image37.emf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24.png"/><Relationship Id="rId33" Type="http://schemas.openxmlformats.org/officeDocument/2006/relationships/customXml" Target="../ink/ink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image" Target="../media/image21.png"/><Relationship Id="rId29" Type="http://schemas.openxmlformats.org/officeDocument/2006/relationships/image" Target="../media/image28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30.xml"/><Relationship Id="rId19" Type="http://schemas.openxmlformats.org/officeDocument/2006/relationships/image" Target="../media/image20.png"/><Relationship Id="rId31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1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71440" y="572040"/>
              <a:ext cx="7669080" cy="419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720" y="562320"/>
                <a:ext cx="7688160" cy="42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28360" y="1323360"/>
              <a:ext cx="5274360" cy="221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080" y="1314000"/>
                <a:ext cx="5293080" cy="22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8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45402"/>
              </p:ext>
            </p:extLst>
          </p:nvPr>
        </p:nvGraphicFramePr>
        <p:xfrm>
          <a:off x="3366448" y="1125446"/>
          <a:ext cx="2729552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2" y="1805940"/>
            <a:ext cx="153162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16" y="1785747"/>
            <a:ext cx="144018" cy="19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58063"/>
            <a:ext cx="2935224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3194280" y="1788480"/>
              <a:ext cx="3173040" cy="265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000" y="1782360"/>
                <a:ext cx="3189960" cy="267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4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04800" y="4481800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011011" y="482104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7400" y="2041755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31" y="2132867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8" y="869374"/>
            <a:ext cx="436290" cy="22442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81000" y="2876550"/>
            <a:ext cx="830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3888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01385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3947587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79751" y="3833489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5" y="4012135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69" y="4634567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172200" y="833140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478440" y="750960"/>
              <a:ext cx="6561000" cy="166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080" y="740880"/>
                <a:ext cx="6581880" cy="16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" name="Ink 6"/>
              <p14:cNvContentPartPr/>
              <p14:nvPr/>
            </p14:nvContentPartPr>
            <p14:xfrm>
              <a:off x="450000" y="3591000"/>
              <a:ext cx="7661160" cy="144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360" y="3584160"/>
                <a:ext cx="7679520" cy="14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1150200" y="694080"/>
              <a:ext cx="7211520" cy="2081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2280" y="685080"/>
                <a:ext cx="7229880" cy="21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414000" y="1523520"/>
              <a:ext cx="8340480" cy="2976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000" y="1517400"/>
                <a:ext cx="8355960" cy="29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/>
              <p14:cNvContentPartPr/>
              <p14:nvPr/>
            </p14:nvContentPartPr>
            <p14:xfrm>
              <a:off x="1657800" y="4463640"/>
              <a:ext cx="2758320" cy="472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8800" y="4452120"/>
                <a:ext cx="2772360" cy="4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33400" y="2445583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2910887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578160" y="150120"/>
              <a:ext cx="8326440" cy="472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800" y="140040"/>
                <a:ext cx="8345880" cy="47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40416"/>
              </p:ext>
            </p:extLst>
          </p:nvPr>
        </p:nvGraphicFramePr>
        <p:xfrm>
          <a:off x="838201" y="1125446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221040" y="829800"/>
              <a:ext cx="8561880" cy="404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760" y="819360"/>
                <a:ext cx="8581680" cy="40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550520" y="915480"/>
              <a:ext cx="5932080" cy="359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440" y="905040"/>
                <a:ext cx="5951880" cy="36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735480" y="321840"/>
              <a:ext cx="7990560" cy="419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640" y="311760"/>
                <a:ext cx="8003880" cy="42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328320" y="1044360"/>
              <a:ext cx="8326440" cy="3677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320" y="1035000"/>
                <a:ext cx="8345520" cy="36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7239000" y="3257550"/>
            <a:ext cx="813914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43800" y="432435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* (n+1)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35280" y="107280"/>
              <a:ext cx="7640640" cy="4370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200" y="97200"/>
                <a:ext cx="7658640" cy="43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86300" y="133350"/>
            <a:ext cx="0" cy="487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876800" y="2639990"/>
            <a:ext cx="396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" name="Ink 13"/>
              <p14:cNvContentPartPr/>
              <p14:nvPr/>
            </p14:nvContentPartPr>
            <p14:xfrm>
              <a:off x="213840" y="228960"/>
              <a:ext cx="8854920" cy="4678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5560" y="219240"/>
                <a:ext cx="8874000" cy="47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2368</TotalTime>
  <Words>866</Words>
  <Application>Microsoft Office PowerPoint</Application>
  <PresentationFormat>On-screen Show (16:9)</PresentationFormat>
  <Paragraphs>344</Paragraphs>
  <Slides>33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Multiple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multiple variables</vt:lpstr>
      <vt:lpstr>PowerPoint Presentation</vt:lpstr>
      <vt:lpstr>PowerPoint Presentation</vt:lpstr>
      <vt:lpstr>Gradient descent in practice I: Feature Scaling</vt:lpstr>
      <vt:lpstr>PowerPoint Presentation</vt:lpstr>
      <vt:lpstr>PowerPoint Presentation</vt:lpstr>
      <vt:lpstr>PowerPoint Presentation</vt:lpstr>
      <vt:lpstr>Gradient descent in practice II: Learning rate</vt:lpstr>
      <vt:lpstr>PowerPoint Presentation</vt:lpstr>
      <vt:lpstr>PowerPoint Presentation</vt:lpstr>
      <vt:lpstr>PowerPoint Presentation</vt:lpstr>
      <vt:lpstr>PowerPoint Presentation</vt:lpstr>
      <vt:lpstr>Features and polynomial regression</vt:lpstr>
      <vt:lpstr>PowerPoint Presentation</vt:lpstr>
      <vt:lpstr>PowerPoint Presentation</vt:lpstr>
      <vt:lpstr>PowerPoint Presentation</vt:lpstr>
      <vt:lpstr>Normal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equation and non-invertibility (optional)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Atinesh S</cp:lastModifiedBy>
  <cp:revision>229</cp:revision>
  <dcterms:created xsi:type="dcterms:W3CDTF">2010-07-08T21:59:02Z</dcterms:created>
  <dcterms:modified xsi:type="dcterms:W3CDTF">2016-01-23T17:22:31Z</dcterms:modified>
</cp:coreProperties>
</file>